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67" r:id="rId5"/>
  </p:sldMasterIdLst>
  <p:notesMasterIdLst>
    <p:notesMasterId r:id="rId44"/>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94"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Lst>
  <p:sldSz cx="9144000" cy="5143500" type="screen16x9"/>
  <p:notesSz cx="6858000" cy="9144000"/>
  <p:embeddedFontLst>
    <p:embeddedFont>
      <p:font typeface="Source Sans Pro" panose="020B0604020202020204" charset="0"/>
      <p:regular r:id="rId45"/>
      <p:bold r:id="rId46"/>
      <p:italic r:id="rId47"/>
      <p:boldItalic r:id="rId48"/>
    </p:embeddedFont>
    <p:embeddedFont>
      <p:font typeface="Century Gothic" panose="020B0502020202020204" pitchFamily="34" charset="0"/>
      <p:regular r:id="rId49"/>
      <p:bold r:id="rId50"/>
      <p:italic r:id="rId51"/>
      <p:boldItalic r:id="rId52"/>
    </p:embeddedFont>
  </p:embeddedFontLst>
  <p:custDataLst>
    <p:tags r:id="rId53"/>
  </p:custDataLst>
  <p:defaultText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go="http://customooxmlschemas.google.com/" xmlns="" r:id="rId55" roundtripDataSignature="AMtx7mgMHHNOIdza4/6hn3lmiak/smICw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00"/>
    <p:restoredTop sz="0"/>
  </p:normalViewPr>
  <p:slideViewPr>
    <p:cSldViewPr snapToGrid="0">
      <p:cViewPr varScale="1">
        <p:scale>
          <a:sx n="149" d="100"/>
          <a:sy n="149" d="100"/>
        </p:scale>
        <p:origin x="402" y="114"/>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font" Target="fonts/font3.fntdata"/><Relationship Id="rId50" Type="http://schemas.openxmlformats.org/officeDocument/2006/relationships/font" Target="fonts/font6.fntdata"/><Relationship Id="rId55" Type="http://customschemas.google.com/relationships/presentationmetadata" Target="metadata"/><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2.fntdata"/><Relationship Id="rId59"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font" Target="fonts/font1.fntdata"/><Relationship Id="rId53" Type="http://schemas.openxmlformats.org/officeDocument/2006/relationships/tags" Target="tags/tag1.xml"/><Relationship Id="rId58"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5.fntdata"/><Relationship Id="rId57"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52"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font" Target="fonts/font4.fntdata"/><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font" Target="fonts/font7.fntdata"/><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ct val="0"/>
              </a:spcBef>
              <a:spcAft>
                <a:spcPct val="0"/>
              </a:spcAft>
              <a:buClr>
                <a:srgbClr val="000000"/>
              </a:buClr>
              <a:buSzPts val="1400"/>
              <a:buFont typeface="Arial"/>
              <a:buChar char="●"/>
              <a:defRPr sz="1100" b="0" i="0" u="none" strike="noStrike" cap="none">
                <a:solidFill>
                  <a:srgbClr val="000000"/>
                </a:solidFill>
                <a:latin typeface="Arial"/>
                <a:ea typeface="Arial"/>
                <a:cs typeface="Arial"/>
                <a:sym typeface="Arial"/>
              </a:defRPr>
            </a:lvl1pPr>
            <a:lvl2pPr marL="914400" marR="0" lvl="1" indent="-317500" algn="l" rtl="0">
              <a:lnSpc>
                <a:spcPct val="100000"/>
              </a:lnSpc>
              <a:spcBef>
                <a:spcPct val="0"/>
              </a:spcBef>
              <a:spcAft>
                <a:spcPct val="0"/>
              </a:spcAft>
              <a:buClr>
                <a:srgbClr val="000000"/>
              </a:buClr>
              <a:buSzPts val="1400"/>
              <a:buFont typeface="Arial"/>
              <a:buChar char="○"/>
              <a:defRPr sz="1100" b="0" i="0" u="none" strike="noStrike" cap="none">
                <a:solidFill>
                  <a:srgbClr val="000000"/>
                </a:solidFill>
                <a:latin typeface="Arial"/>
                <a:ea typeface="Arial"/>
                <a:cs typeface="Arial"/>
                <a:sym typeface="Arial"/>
              </a:defRPr>
            </a:lvl2pPr>
            <a:lvl3pPr marL="1371600" marR="0" lvl="2" indent="-317500" algn="l" rtl="0">
              <a:lnSpc>
                <a:spcPct val="100000"/>
              </a:lnSpc>
              <a:spcBef>
                <a:spcPct val="0"/>
              </a:spcBef>
              <a:spcAft>
                <a:spcPct val="0"/>
              </a:spcAft>
              <a:buClr>
                <a:srgbClr val="000000"/>
              </a:buClr>
              <a:buSzPts val="1400"/>
              <a:buFont typeface="Arial"/>
              <a:buChar char="■"/>
              <a:defRPr sz="1100" b="0" i="0" u="none" strike="noStrike" cap="none">
                <a:solidFill>
                  <a:srgbClr val="000000"/>
                </a:solidFill>
                <a:latin typeface="Arial"/>
                <a:ea typeface="Arial"/>
                <a:cs typeface="Arial"/>
                <a:sym typeface="Arial"/>
              </a:defRPr>
            </a:lvl3pPr>
            <a:lvl4pPr marL="1828800" marR="0" lvl="3" indent="-317500" algn="l" rtl="0">
              <a:lnSpc>
                <a:spcPct val="100000"/>
              </a:lnSpc>
              <a:spcBef>
                <a:spcPct val="0"/>
              </a:spcBef>
              <a:spcAft>
                <a:spcPct val="0"/>
              </a:spcAft>
              <a:buClr>
                <a:srgbClr val="000000"/>
              </a:buClr>
              <a:buSzPts val="1400"/>
              <a:buFont typeface="Arial"/>
              <a:buChar char="●"/>
              <a:defRPr sz="1100" b="0" i="0" u="none" strike="noStrike" cap="none">
                <a:solidFill>
                  <a:srgbClr val="000000"/>
                </a:solidFill>
                <a:latin typeface="Arial"/>
                <a:ea typeface="Arial"/>
                <a:cs typeface="Arial"/>
                <a:sym typeface="Arial"/>
              </a:defRPr>
            </a:lvl4pPr>
            <a:lvl5pPr marL="2286000" marR="0" lvl="4" indent="-317500" algn="l" rtl="0">
              <a:lnSpc>
                <a:spcPct val="100000"/>
              </a:lnSpc>
              <a:spcBef>
                <a:spcPct val="0"/>
              </a:spcBef>
              <a:spcAft>
                <a:spcPct val="0"/>
              </a:spcAft>
              <a:buClr>
                <a:srgbClr val="000000"/>
              </a:buClr>
              <a:buSzPts val="1400"/>
              <a:buFont typeface="Arial"/>
              <a:buChar char="○"/>
              <a:defRPr sz="1100" b="0" i="0" u="none" strike="noStrike" cap="none">
                <a:solidFill>
                  <a:srgbClr val="000000"/>
                </a:solidFill>
                <a:latin typeface="Arial"/>
                <a:ea typeface="Arial"/>
                <a:cs typeface="Arial"/>
                <a:sym typeface="Arial"/>
              </a:defRPr>
            </a:lvl5pPr>
            <a:lvl6pPr marL="2743200" marR="0" lvl="5" indent="-317500" algn="l" rtl="0">
              <a:lnSpc>
                <a:spcPct val="100000"/>
              </a:lnSpc>
              <a:spcBef>
                <a:spcPct val="0"/>
              </a:spcBef>
              <a:spcAft>
                <a:spcPct val="0"/>
              </a:spcAft>
              <a:buClr>
                <a:srgbClr val="000000"/>
              </a:buClr>
              <a:buSzPts val="1400"/>
              <a:buFont typeface="Arial"/>
              <a:buChar char="■"/>
              <a:defRPr sz="1100" b="0" i="0" u="none" strike="noStrike" cap="none">
                <a:solidFill>
                  <a:srgbClr val="000000"/>
                </a:solidFill>
                <a:latin typeface="Arial"/>
                <a:ea typeface="Arial"/>
                <a:cs typeface="Arial"/>
                <a:sym typeface="Arial"/>
              </a:defRPr>
            </a:lvl6pPr>
            <a:lvl7pPr marL="3200400" marR="0" lvl="6" indent="-317500" algn="l" rtl="0">
              <a:lnSpc>
                <a:spcPct val="100000"/>
              </a:lnSpc>
              <a:spcBef>
                <a:spcPct val="0"/>
              </a:spcBef>
              <a:spcAft>
                <a:spcPct val="0"/>
              </a:spcAft>
              <a:buClr>
                <a:srgbClr val="000000"/>
              </a:buClr>
              <a:buSzPts val="1400"/>
              <a:buFont typeface="Arial"/>
              <a:buChar char="●"/>
              <a:defRPr sz="1100" b="0" i="0" u="none" strike="noStrike" cap="none">
                <a:solidFill>
                  <a:srgbClr val="000000"/>
                </a:solidFill>
                <a:latin typeface="Arial"/>
                <a:ea typeface="Arial"/>
                <a:cs typeface="Arial"/>
                <a:sym typeface="Arial"/>
              </a:defRPr>
            </a:lvl7pPr>
            <a:lvl8pPr marL="3657600" marR="0" lvl="7" indent="-317500" algn="l" rtl="0">
              <a:lnSpc>
                <a:spcPct val="100000"/>
              </a:lnSpc>
              <a:spcBef>
                <a:spcPct val="0"/>
              </a:spcBef>
              <a:spcAft>
                <a:spcPct val="0"/>
              </a:spcAft>
              <a:buClr>
                <a:srgbClr val="000000"/>
              </a:buClr>
              <a:buSzPts val="1400"/>
              <a:buFont typeface="Arial"/>
              <a:buChar char="○"/>
              <a:defRPr sz="1100" b="0" i="0" u="none" strike="noStrike" cap="none">
                <a:solidFill>
                  <a:srgbClr val="000000"/>
                </a:solidFill>
                <a:latin typeface="Arial"/>
                <a:ea typeface="Arial"/>
                <a:cs typeface="Arial"/>
                <a:sym typeface="Arial"/>
              </a:defRPr>
            </a:lvl8pPr>
            <a:lvl9pPr marL="4114800" marR="0" lvl="8" indent="-317500" algn="l" rtl="0">
              <a:lnSpc>
                <a:spcPct val="100000"/>
              </a:lnSpc>
              <a:spcBef>
                <a:spcPct val="0"/>
              </a:spcBef>
              <a:spcAft>
                <a:spcPct val="0"/>
              </a:spcAft>
              <a:buClr>
                <a:srgbClr val="000000"/>
              </a:buClr>
              <a:buSzPts val="14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1665546622"/>
      </p:ext>
    </p:extLst>
  </p:cSld>
  <p:clrMap bg1="lt1" tx1="dk1" bg2="dk2" tx2="lt2" accent1="accent1" accent2="accent2" accent3="accent3" accent4="accent4" accent5="accent5" accent6="accent6" hlink="hlink" folHlink="folHlink"/>
  <p:notes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3" name="Google Shape;16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400"/>
              <a:buNone/>
            </a:pPr>
            <a:endParaRPr/>
          </a:p>
        </p:txBody>
      </p:sp>
    </p:spTree>
    <p:extLst>
      <p:ext uri="{BB962C8B-B14F-4D97-AF65-F5344CB8AC3E}">
        <p14:creationId xmlns:p14="http://schemas.microsoft.com/office/powerpoint/2010/main" val="384033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ct val="0"/>
              </a:spcBef>
              <a:spcAft>
                <a:spcPct val="0"/>
              </a:spcAft>
              <a:buSzPts val="1400"/>
              <a:buNone/>
            </a:pPr>
            <a:endParaRPr sz="11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30029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p1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4" name="Google Shape;234;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400"/>
              <a:buNone/>
            </a:pPr>
            <a:endParaRPr/>
          </a:p>
        </p:txBody>
      </p:sp>
    </p:spTree>
    <p:extLst>
      <p:ext uri="{BB962C8B-B14F-4D97-AF65-F5344CB8AC3E}">
        <p14:creationId xmlns:p14="http://schemas.microsoft.com/office/powerpoint/2010/main" val="3916614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400"/>
              <a:buNone/>
            </a:pPr>
            <a:endParaRPr/>
          </a:p>
        </p:txBody>
      </p:sp>
    </p:spTree>
    <p:extLst>
      <p:ext uri="{BB962C8B-B14F-4D97-AF65-F5344CB8AC3E}">
        <p14:creationId xmlns:p14="http://schemas.microsoft.com/office/powerpoint/2010/main" val="2744429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3: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4" name="Google Shape;254;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400"/>
              <a:buNone/>
            </a:pPr>
            <a:endParaRPr/>
          </a:p>
        </p:txBody>
      </p:sp>
    </p:spTree>
    <p:extLst>
      <p:ext uri="{BB962C8B-B14F-4D97-AF65-F5344CB8AC3E}">
        <p14:creationId xmlns:p14="http://schemas.microsoft.com/office/powerpoint/2010/main" val="2778856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192" name="Google Shape;192;p5: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414156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15: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1" name="Google Shape;27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400"/>
              <a:buNone/>
            </a:pPr>
            <a:endParaRPr/>
          </a:p>
        </p:txBody>
      </p:sp>
    </p:spTree>
    <p:extLst>
      <p:ext uri="{BB962C8B-B14F-4D97-AF65-F5344CB8AC3E}">
        <p14:creationId xmlns:p14="http://schemas.microsoft.com/office/powerpoint/2010/main" val="1366011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6: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0" name="Google Shape;280;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400"/>
              <a:buNone/>
            </a:pPr>
            <a:endParaRPr/>
          </a:p>
          <a:p>
            <a:pPr marL="0" lvl="0" indent="0" algn="l" rtl="0">
              <a:lnSpc>
                <a:spcPct val="100000"/>
              </a:lnSpc>
              <a:spcBef>
                <a:spcPct val="0"/>
              </a:spcBef>
              <a:spcAft>
                <a:spcPct val="0"/>
              </a:spcAft>
              <a:buSzPts val="1400"/>
              <a:buNone/>
            </a:pPr>
            <a:endParaRPr/>
          </a:p>
        </p:txBody>
      </p:sp>
    </p:spTree>
    <p:extLst>
      <p:ext uri="{BB962C8B-B14F-4D97-AF65-F5344CB8AC3E}">
        <p14:creationId xmlns:p14="http://schemas.microsoft.com/office/powerpoint/2010/main" val="39205680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7: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7" name="Google Shape;287;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400"/>
              <a:buNone/>
            </a:pPr>
            <a:endParaRPr/>
          </a:p>
        </p:txBody>
      </p:sp>
    </p:spTree>
    <p:extLst>
      <p:ext uri="{BB962C8B-B14F-4D97-AF65-F5344CB8AC3E}">
        <p14:creationId xmlns:p14="http://schemas.microsoft.com/office/powerpoint/2010/main" val="3396630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8: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4" name="Google Shape;294;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400"/>
              <a:buNone/>
            </a:pPr>
            <a:endParaRPr/>
          </a:p>
        </p:txBody>
      </p:sp>
    </p:spTree>
    <p:extLst>
      <p:ext uri="{BB962C8B-B14F-4D97-AF65-F5344CB8AC3E}">
        <p14:creationId xmlns:p14="http://schemas.microsoft.com/office/powerpoint/2010/main" val="20606281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301" name="Google Shape;301;p19: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57724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171" name="Google Shape;171;p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27284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9" name="Google Shape;309;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400"/>
              <a:buNone/>
            </a:pPr>
            <a:endParaRPr/>
          </a:p>
        </p:txBody>
      </p:sp>
    </p:spTree>
    <p:extLst>
      <p:ext uri="{BB962C8B-B14F-4D97-AF65-F5344CB8AC3E}">
        <p14:creationId xmlns:p14="http://schemas.microsoft.com/office/powerpoint/2010/main" val="20580109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2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7" name="Google Shape;317;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400"/>
              <a:buNone/>
            </a:pPr>
            <a:endParaRPr/>
          </a:p>
        </p:txBody>
      </p:sp>
    </p:spTree>
    <p:extLst>
      <p:ext uri="{BB962C8B-B14F-4D97-AF65-F5344CB8AC3E}">
        <p14:creationId xmlns:p14="http://schemas.microsoft.com/office/powerpoint/2010/main" val="12299811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p2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6" name="Google Shape;326;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400"/>
              <a:buNone/>
            </a:pPr>
            <a:endParaRPr/>
          </a:p>
        </p:txBody>
      </p:sp>
    </p:spTree>
    <p:extLst>
      <p:ext uri="{BB962C8B-B14F-4D97-AF65-F5344CB8AC3E}">
        <p14:creationId xmlns:p14="http://schemas.microsoft.com/office/powerpoint/2010/main" val="13686882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23: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5" name="Google Shape;335;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400"/>
              <a:buNone/>
            </a:pPr>
            <a:endParaRPr/>
          </a:p>
        </p:txBody>
      </p:sp>
    </p:spTree>
    <p:extLst>
      <p:ext uri="{BB962C8B-B14F-4D97-AF65-F5344CB8AC3E}">
        <p14:creationId xmlns:p14="http://schemas.microsoft.com/office/powerpoint/2010/main" val="2682147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345" name="Google Shape;345;p24: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614956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360" name="Google Shape;360;p25: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04920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6: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2" name="Google Shape;372;p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ct val="0"/>
              </a:spcBef>
              <a:spcAft>
                <a:spcPct val="0"/>
              </a:spcAft>
              <a:buSzPts val="1400"/>
              <a:buNone/>
            </a:pPr>
            <a:endParaRPr/>
          </a:p>
        </p:txBody>
      </p:sp>
    </p:spTree>
    <p:extLst>
      <p:ext uri="{BB962C8B-B14F-4D97-AF65-F5344CB8AC3E}">
        <p14:creationId xmlns:p14="http://schemas.microsoft.com/office/powerpoint/2010/main" val="39765417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379" name="Google Shape;379;p27: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083990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386" name="Google Shape;386;p28: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5464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29: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3" name="Google Shape;393;p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ct val="0"/>
              </a:spcBef>
              <a:spcAft>
                <a:spcPct val="0"/>
              </a:spcAft>
              <a:buSzPts val="1400"/>
              <a:buNone/>
            </a:pPr>
            <a:endParaRPr/>
          </a:p>
        </p:txBody>
      </p:sp>
    </p:spTree>
    <p:extLst>
      <p:ext uri="{BB962C8B-B14F-4D97-AF65-F5344CB8AC3E}">
        <p14:creationId xmlns:p14="http://schemas.microsoft.com/office/powerpoint/2010/main" val="18031421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177" name="Google Shape;177;p3:notes"/>
          <p:cNvSpPr>
            <a:spLocks noGrp="1" noRot="1" noChangeAspect="1"/>
          </p:cNvSpPr>
          <p:nvPr>
            <p:ph type="sldImg" idx="2"/>
          </p:nvPr>
        </p:nvSpPr>
        <p:spPr>
          <a:xfrm>
            <a:off x="381300" y="685800"/>
            <a:ext cx="6096075"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5721088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30: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1" name="Google Shape;401;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400"/>
              <a:buNone/>
            </a:pPr>
            <a:endParaRPr/>
          </a:p>
        </p:txBody>
      </p:sp>
    </p:spTree>
    <p:extLst>
      <p:ext uri="{BB962C8B-B14F-4D97-AF65-F5344CB8AC3E}">
        <p14:creationId xmlns:p14="http://schemas.microsoft.com/office/powerpoint/2010/main" val="40796228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411" name="Google Shape;411;p31: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20607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418" name="Google Shape;418;p32: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56059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427" name="Google Shape;427;p33: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603995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34: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5" name="Google Shape;435;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400"/>
              <a:buNone/>
            </a:pPr>
            <a:endParaRPr/>
          </a:p>
        </p:txBody>
      </p:sp>
    </p:spTree>
    <p:extLst>
      <p:ext uri="{BB962C8B-B14F-4D97-AF65-F5344CB8AC3E}">
        <p14:creationId xmlns:p14="http://schemas.microsoft.com/office/powerpoint/2010/main" val="22891592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p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444" name="Google Shape;444;p35: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39445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36: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2" name="Google Shape;452;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400"/>
              <a:buNone/>
            </a:pPr>
            <a:endParaRPr/>
          </a:p>
        </p:txBody>
      </p:sp>
    </p:spTree>
    <p:extLst>
      <p:ext uri="{BB962C8B-B14F-4D97-AF65-F5344CB8AC3E}">
        <p14:creationId xmlns:p14="http://schemas.microsoft.com/office/powerpoint/2010/main" val="41546235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37: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1" name="Google Shape;461;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400"/>
              <a:buNone/>
            </a:pPr>
            <a:endParaRPr/>
          </a:p>
        </p:txBody>
      </p:sp>
    </p:spTree>
    <p:extLst>
      <p:ext uri="{BB962C8B-B14F-4D97-AF65-F5344CB8AC3E}">
        <p14:creationId xmlns:p14="http://schemas.microsoft.com/office/powerpoint/2010/main" val="175496822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38: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9" name="Google Shape;469;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400"/>
              <a:buNone/>
            </a:pPr>
            <a:endParaRPr/>
          </a:p>
        </p:txBody>
      </p:sp>
    </p:spTree>
    <p:extLst>
      <p:ext uri="{BB962C8B-B14F-4D97-AF65-F5344CB8AC3E}">
        <p14:creationId xmlns:p14="http://schemas.microsoft.com/office/powerpoint/2010/main" val="27417608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184" name="Google Shape;184;p4: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459200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192" name="Google Shape;192;p5: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844987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199" name="Google Shape;199;p6:notes"/>
          <p:cNvSpPr>
            <a:spLocks noGrp="1" noRot="1" noChangeAspect="1"/>
          </p:cNvSpPr>
          <p:nvPr>
            <p:ph type="sldImg" idx="2"/>
          </p:nvPr>
        </p:nvSpPr>
        <p:spPr>
          <a:xfrm>
            <a:off x="381300" y="685800"/>
            <a:ext cx="6096075"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00492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7: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5" name="Google Shape;205;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ct val="0"/>
              </a:spcBef>
              <a:spcAft>
                <a:spcPct val="0"/>
              </a:spcAft>
              <a:buSzPts val="1400"/>
              <a:buNone/>
            </a:pPr>
            <a:endParaRPr/>
          </a:p>
        </p:txBody>
      </p:sp>
    </p:spTree>
    <p:extLst>
      <p:ext uri="{BB962C8B-B14F-4D97-AF65-F5344CB8AC3E}">
        <p14:creationId xmlns:p14="http://schemas.microsoft.com/office/powerpoint/2010/main" val="4071078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215" name="Google Shape;215;p8:notes"/>
          <p:cNvSpPr>
            <a:spLocks noGrp="1" noRot="1" noChangeAspect="1"/>
          </p:cNvSpPr>
          <p:nvPr>
            <p:ph type="sldImg" idx="2"/>
          </p:nvPr>
        </p:nvSpPr>
        <p:spPr>
          <a:xfrm>
            <a:off x="381300" y="685800"/>
            <a:ext cx="6096075"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44102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ct val="0"/>
              </a:spcBef>
              <a:spcAft>
                <a:spcPct val="0"/>
              </a:spcAft>
              <a:buNone/>
            </a:pPr>
            <a:endParaRPr/>
          </a:p>
        </p:txBody>
      </p:sp>
      <p:sp>
        <p:nvSpPr>
          <p:cNvPr id="222" name="Google Shape;222;p9:notes"/>
          <p:cNvSpPr>
            <a:spLocks noGrp="1" noRot="1" noChangeAspect="1"/>
          </p:cNvSpPr>
          <p:nvPr>
            <p:ph type="sldImg" idx="2"/>
          </p:nvPr>
        </p:nvSpPr>
        <p:spPr>
          <a:xfrm>
            <a:off x="381000" y="685800"/>
            <a:ext cx="6096000" cy="3429000"/>
          </a:xfrm>
          <a:custGeom>
            <a:avLst/>
            <a:gdLst/>
            <a:ahLst/>
            <a:cxnLst/>
            <a:rect l="l" t="t" r="r" b="b"/>
            <a:pathLst>
              <a:path w="119999" h="119999"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22204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40"/>
          <p:cNvSpPr txBox="1">
            <a:spLocks noGrp="1"/>
          </p:cNvSpPr>
          <p:nvPr>
            <p:ph type="ctrTitle"/>
          </p:nvPr>
        </p:nvSpPr>
        <p:spPr>
          <a:xfrm>
            <a:off x="866216" y="1085850"/>
            <a:ext cx="6619244" cy="2497186"/>
          </a:xfrm>
          <a:prstGeom prst="rect">
            <a:avLst/>
          </a:prstGeom>
          <a:noFill/>
          <a:ln>
            <a:noFill/>
          </a:ln>
        </p:spPr>
        <p:txBody>
          <a:bodyPr spcFirstLastPara="1" wrap="square" lIns="91425" tIns="45700" rIns="91425" bIns="45700" anchor="b" anchorCtr="0">
            <a:noAutofit/>
          </a:bodyPr>
          <a:lstStyle>
            <a:lvl1pPr lvl="0" algn="l">
              <a:spcBef>
                <a:spcPct val="0"/>
              </a:spcBef>
              <a:spcAft>
                <a:spcPct val="0"/>
              </a:spcAft>
              <a:buClr>
                <a:schemeClr val="lt2"/>
              </a:buClr>
              <a:buSzPts val="5400"/>
              <a:buFont typeface="Century Gothic"/>
              <a:buNone/>
              <a:defRPr sz="5400"/>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19" name="Google Shape;19;p40"/>
          <p:cNvSpPr txBox="1">
            <a:spLocks noGrp="1"/>
          </p:cNvSpPr>
          <p:nvPr>
            <p:ph type="subTitle" idx="1"/>
          </p:nvPr>
        </p:nvSpPr>
        <p:spPr>
          <a:xfrm>
            <a:off x="866216" y="3583035"/>
            <a:ext cx="6619244" cy="646065"/>
          </a:xfrm>
          <a:prstGeom prst="rect">
            <a:avLst/>
          </a:prstGeom>
          <a:noFill/>
          <a:ln>
            <a:noFill/>
          </a:ln>
        </p:spPr>
        <p:txBody>
          <a:bodyPr spcFirstLastPara="1" wrap="square" lIns="91425" tIns="45700" rIns="91425" bIns="45700" anchor="t" anchorCtr="0">
            <a:normAutofit/>
          </a:bodyPr>
          <a:lstStyle>
            <a:lvl1pPr lvl="0" algn="l">
              <a:spcBef>
                <a:spcPts val="750"/>
              </a:spcBef>
              <a:spcAft>
                <a:spcPct val="0"/>
              </a:spcAft>
              <a:buSzPts val="1200"/>
              <a:buNone/>
              <a:defRPr cap="none">
                <a:solidFill>
                  <a:srgbClr val="86D1D8"/>
                </a:solidFill>
              </a:defRPr>
            </a:lvl1pPr>
            <a:lvl2pPr lvl="1" algn="ctr">
              <a:spcBef>
                <a:spcPts val="750"/>
              </a:spcBef>
              <a:spcAft>
                <a:spcPct val="0"/>
              </a:spcAft>
              <a:buSzPts val="1080"/>
              <a:buNone/>
              <a:defRPr>
                <a:solidFill>
                  <a:schemeClr val="lt1"/>
                </a:solidFill>
              </a:defRPr>
            </a:lvl2pPr>
            <a:lvl3pPr lvl="2" algn="ctr">
              <a:spcBef>
                <a:spcPts val="750"/>
              </a:spcBef>
              <a:spcAft>
                <a:spcPct val="0"/>
              </a:spcAft>
              <a:buSzPts val="960"/>
              <a:buNone/>
              <a:defRPr>
                <a:solidFill>
                  <a:schemeClr val="lt1"/>
                </a:solidFill>
              </a:defRPr>
            </a:lvl3pPr>
            <a:lvl4pPr lvl="3" algn="ctr">
              <a:spcBef>
                <a:spcPts val="750"/>
              </a:spcBef>
              <a:spcAft>
                <a:spcPct val="0"/>
              </a:spcAft>
              <a:buSzPts val="840"/>
              <a:buNone/>
              <a:defRPr>
                <a:solidFill>
                  <a:schemeClr val="lt1"/>
                </a:solidFill>
              </a:defRPr>
            </a:lvl4pPr>
            <a:lvl5pPr lvl="4" algn="ctr">
              <a:spcBef>
                <a:spcPts val="750"/>
              </a:spcBef>
              <a:spcAft>
                <a:spcPct val="0"/>
              </a:spcAft>
              <a:buSzPts val="840"/>
              <a:buNone/>
              <a:defRPr>
                <a:solidFill>
                  <a:schemeClr val="lt1"/>
                </a:solidFill>
              </a:defRPr>
            </a:lvl5pPr>
            <a:lvl6pPr lvl="5" algn="ctr">
              <a:spcBef>
                <a:spcPts val="750"/>
              </a:spcBef>
              <a:spcAft>
                <a:spcPct val="0"/>
              </a:spcAft>
              <a:buSzPts val="840"/>
              <a:buNone/>
              <a:defRPr>
                <a:solidFill>
                  <a:schemeClr val="lt1"/>
                </a:solidFill>
              </a:defRPr>
            </a:lvl6pPr>
            <a:lvl7pPr lvl="6" algn="ctr">
              <a:spcBef>
                <a:spcPts val="750"/>
              </a:spcBef>
              <a:spcAft>
                <a:spcPct val="0"/>
              </a:spcAft>
              <a:buSzPts val="840"/>
              <a:buNone/>
              <a:defRPr>
                <a:solidFill>
                  <a:schemeClr val="lt1"/>
                </a:solidFill>
              </a:defRPr>
            </a:lvl7pPr>
            <a:lvl8pPr lvl="7" algn="ctr">
              <a:spcBef>
                <a:spcPts val="750"/>
              </a:spcBef>
              <a:spcAft>
                <a:spcPct val="0"/>
              </a:spcAft>
              <a:buSzPts val="840"/>
              <a:buNone/>
              <a:defRPr>
                <a:solidFill>
                  <a:schemeClr val="lt1"/>
                </a:solidFill>
              </a:defRPr>
            </a:lvl8pPr>
            <a:lvl9pPr lvl="8" algn="ctr">
              <a:spcBef>
                <a:spcPts val="750"/>
              </a:spcBef>
              <a:spcAft>
                <a:spcPct val="0"/>
              </a:spcAft>
              <a:buSzPts val="840"/>
              <a:buNone/>
              <a:defRPr>
                <a:solidFill>
                  <a:schemeClr val="lt1"/>
                </a:solidFill>
              </a:defRPr>
            </a:lvl9pPr>
          </a:lstStyle>
          <a:p>
            <a:endParaRPr/>
          </a:p>
        </p:txBody>
      </p:sp>
      <p:sp>
        <p:nvSpPr>
          <p:cNvPr id="20" name="Google Shape;20;p40"/>
          <p:cNvSpPr txBox="1">
            <a:spLocks noGrp="1"/>
          </p:cNvSpPr>
          <p:nvPr>
            <p:ph type="dt" idx="10"/>
          </p:nvPr>
        </p:nvSpPr>
        <p:spPr>
          <a:xfrm rot="5400000">
            <a:off x="7616730" y="1343026"/>
            <a:ext cx="742949" cy="228599"/>
          </a:xfrm>
          <a:prstGeom prst="rect">
            <a:avLst/>
          </a:prstGeom>
          <a:noFill/>
          <a:ln>
            <a:noFill/>
          </a:ln>
        </p:spPr>
        <p:txBody>
          <a:bodyPr spcFirstLastPara="1" wrap="square" lIns="91425" tIns="45700" rIns="91425" bIns="45700" anchor="t"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21" name="Google Shape;21;p40"/>
          <p:cNvSpPr txBox="1">
            <a:spLocks noGrp="1"/>
          </p:cNvSpPr>
          <p:nvPr>
            <p:ph type="ftr" idx="11"/>
          </p:nvPr>
        </p:nvSpPr>
        <p:spPr>
          <a:xfrm rot="5400000">
            <a:off x="6713680" y="2418973"/>
            <a:ext cx="2894846" cy="228601"/>
          </a:xfrm>
          <a:prstGeom prst="rect">
            <a:avLst/>
          </a:prstGeom>
          <a:noFill/>
          <a:ln>
            <a:noFill/>
          </a:ln>
        </p:spPr>
        <p:txBody>
          <a:bodyPr spcFirstLastPara="1" wrap="square" lIns="91425" tIns="45700" rIns="91425" bIns="45700" anchor="b"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22" name="Google Shape;22;p40"/>
          <p:cNvSpPr txBox="1">
            <a:spLocks noGrp="1"/>
          </p:cNvSpPr>
          <p:nvPr>
            <p:ph type="sldNum" idx="12"/>
          </p:nvPr>
        </p:nvSpPr>
        <p:spPr>
          <a:xfrm>
            <a:off x="7764406" y="221797"/>
            <a:ext cx="628649" cy="575765"/>
          </a:xfrm>
          <a:prstGeom prst="rect">
            <a:avLst/>
          </a:prstGeom>
          <a:noFill/>
          <a:ln>
            <a:noFill/>
          </a:ln>
        </p:spPr>
        <p:txBody>
          <a:bodyPr spcFirstLastPara="1" wrap="square" lIns="91425" tIns="45700" rIns="91425" bIns="45700" anchor="b" anchorCtr="0">
            <a:noAutofit/>
          </a:bodyPr>
          <a:lstStyle>
            <a:lvl1pPr marL="0" lvl="0" indent="0" algn="ctr">
              <a:spcBef>
                <a:spcPct val="0"/>
              </a:spcBef>
              <a:spcAft>
                <a:spcPct val="0"/>
              </a:spcAft>
              <a:buClr>
                <a:schemeClr val="lt1"/>
              </a:buClr>
              <a:buSzPts val="2100"/>
              <a:buFont typeface="Century Gothic"/>
              <a:buNone/>
              <a:defRPr/>
            </a:lvl1pPr>
            <a:lvl2pPr marL="0" lvl="1" indent="0" algn="ctr">
              <a:spcBef>
                <a:spcPct val="0"/>
              </a:spcBef>
              <a:spcAft>
                <a:spcPct val="0"/>
              </a:spcAft>
              <a:buClr>
                <a:schemeClr val="lt1"/>
              </a:buClr>
              <a:buSzPts val="2100"/>
              <a:buFont typeface="Century Gothic"/>
              <a:buNone/>
              <a:defRPr/>
            </a:lvl2pPr>
            <a:lvl3pPr marL="0" lvl="2" indent="0" algn="ctr">
              <a:spcBef>
                <a:spcPct val="0"/>
              </a:spcBef>
              <a:spcAft>
                <a:spcPct val="0"/>
              </a:spcAft>
              <a:buClr>
                <a:schemeClr val="lt1"/>
              </a:buClr>
              <a:buSzPts val="2100"/>
              <a:buFont typeface="Century Gothic"/>
              <a:buNone/>
              <a:defRPr/>
            </a:lvl3pPr>
            <a:lvl4pPr marL="0" lvl="3" indent="0" algn="ctr">
              <a:spcBef>
                <a:spcPct val="0"/>
              </a:spcBef>
              <a:spcAft>
                <a:spcPct val="0"/>
              </a:spcAft>
              <a:buClr>
                <a:schemeClr val="lt1"/>
              </a:buClr>
              <a:buSzPts val="2100"/>
              <a:buFont typeface="Century Gothic"/>
              <a:buNone/>
              <a:defRPr/>
            </a:lvl4pPr>
            <a:lvl5pPr marL="0" lvl="4" indent="0" algn="ctr">
              <a:spcBef>
                <a:spcPct val="0"/>
              </a:spcBef>
              <a:spcAft>
                <a:spcPct val="0"/>
              </a:spcAft>
              <a:buClr>
                <a:schemeClr val="lt1"/>
              </a:buClr>
              <a:buSzPts val="2100"/>
              <a:buFont typeface="Century Gothic"/>
              <a:buNone/>
              <a:defRPr/>
            </a:lvl5pPr>
            <a:lvl6pPr marL="0" lvl="5" indent="0" algn="ctr">
              <a:spcBef>
                <a:spcPct val="0"/>
              </a:spcBef>
              <a:spcAft>
                <a:spcPct val="0"/>
              </a:spcAft>
              <a:buClr>
                <a:schemeClr val="lt1"/>
              </a:buClr>
              <a:buSzPts val="2100"/>
              <a:buFont typeface="Century Gothic"/>
              <a:buNone/>
              <a:defRPr/>
            </a:lvl6pPr>
            <a:lvl7pPr marL="0" lvl="6" indent="0" algn="ctr">
              <a:spcBef>
                <a:spcPct val="0"/>
              </a:spcBef>
              <a:spcAft>
                <a:spcPct val="0"/>
              </a:spcAft>
              <a:buClr>
                <a:schemeClr val="lt1"/>
              </a:buClr>
              <a:buSzPts val="2100"/>
              <a:buFont typeface="Century Gothic"/>
              <a:buNone/>
              <a:defRPr/>
            </a:lvl7pPr>
            <a:lvl8pPr marL="0" lvl="7" indent="0" algn="ctr">
              <a:spcBef>
                <a:spcPct val="0"/>
              </a:spcBef>
              <a:spcAft>
                <a:spcPct val="0"/>
              </a:spcAft>
              <a:buClr>
                <a:schemeClr val="lt1"/>
              </a:buClr>
              <a:buSzPts val="2100"/>
              <a:buFont typeface="Century Gothic"/>
              <a:buNone/>
              <a:defRPr/>
            </a:lvl8pPr>
            <a:lvl9pPr marL="0" lvl="8" indent="0" algn="ctr">
              <a:spcBef>
                <a:spcPct val="0"/>
              </a:spcBef>
              <a:spcAft>
                <a:spcPct val="0"/>
              </a:spcAft>
              <a:buClr>
                <a:schemeClr val="lt1"/>
              </a:buClr>
              <a:buSzPts val="2100"/>
              <a:buFont typeface="Century Gothic"/>
              <a:buNone/>
              <a:defRPr/>
            </a:lvl9pPr>
          </a:lstStyle>
          <a:p>
            <a:pPr marL="0" lvl="0" indent="0" algn="ct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74"/>
        <p:cNvGrpSpPr/>
        <p:nvPr/>
      </p:nvGrpSpPr>
      <p:grpSpPr>
        <a:xfrm>
          <a:off x="0" y="0"/>
          <a:ext cx="0" cy="0"/>
          <a:chOff x="0" y="0"/>
          <a:chExt cx="0" cy="0"/>
        </a:xfrm>
      </p:grpSpPr>
      <p:sp>
        <p:nvSpPr>
          <p:cNvPr id="75" name="Google Shape;75;p52"/>
          <p:cNvSpPr txBox="1">
            <a:spLocks noGrp="1"/>
          </p:cNvSpPr>
          <p:nvPr>
            <p:ph type="title"/>
          </p:nvPr>
        </p:nvSpPr>
        <p:spPr>
          <a:xfrm>
            <a:off x="866217" y="3600440"/>
            <a:ext cx="6619243" cy="425054"/>
          </a:xfrm>
          <a:prstGeom prst="rect">
            <a:avLst/>
          </a:prstGeom>
          <a:noFill/>
          <a:ln>
            <a:noFill/>
          </a:ln>
        </p:spPr>
        <p:txBody>
          <a:bodyPr spcFirstLastPara="1" wrap="square" lIns="91425" tIns="45700" rIns="91425" bIns="45700" anchor="b" anchorCtr="0">
            <a:normAutofit/>
          </a:bodyPr>
          <a:lstStyle>
            <a:lvl1pPr lvl="0" algn="l">
              <a:spcBef>
                <a:spcPct val="0"/>
              </a:spcBef>
              <a:spcAft>
                <a:spcPct val="0"/>
              </a:spcAft>
              <a:buClr>
                <a:schemeClr val="lt2"/>
              </a:buClr>
              <a:buSzPts val="1800"/>
              <a:buFont typeface="Century Gothic"/>
              <a:buNone/>
              <a:defRPr sz="1800" b="0"/>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76" name="Google Shape;76;p52"/>
          <p:cNvSpPr>
            <a:spLocks noGrp="1"/>
          </p:cNvSpPr>
          <p:nvPr>
            <p:ph type="pic" idx="2"/>
          </p:nvPr>
        </p:nvSpPr>
        <p:spPr>
          <a:xfrm>
            <a:off x="866216" y="514350"/>
            <a:ext cx="6619244" cy="2730500"/>
          </a:xfrm>
          <a:prstGeom prst="roundRect">
            <a:avLst>
              <a:gd name="adj" fmla="val 1858"/>
            </a:avLst>
          </a:prstGeom>
          <a:noFill/>
          <a:ln>
            <a:noFill/>
          </a:ln>
          <a:effectLst>
            <a:outerShdw blurRad="50800" dist="50800" dir="5400000" algn="tl" rotWithShape="0">
              <a:srgbClr val="000000">
                <a:alpha val="42745"/>
              </a:srgbClr>
            </a:outerShdw>
          </a:effectLst>
        </p:spPr>
        <p:txBody>
          <a:bodyPr/>
          <a:lstStyle/>
          <a:p>
            <a:endParaRPr/>
          </a:p>
        </p:txBody>
      </p:sp>
      <p:sp>
        <p:nvSpPr>
          <p:cNvPr id="77" name="Google Shape;77;p52"/>
          <p:cNvSpPr txBox="1">
            <a:spLocks noGrp="1"/>
          </p:cNvSpPr>
          <p:nvPr>
            <p:ph type="body" idx="1"/>
          </p:nvPr>
        </p:nvSpPr>
        <p:spPr>
          <a:xfrm>
            <a:off x="866217" y="4025494"/>
            <a:ext cx="6619242" cy="370284"/>
          </a:xfrm>
          <a:prstGeom prst="rect">
            <a:avLst/>
          </a:prstGeom>
          <a:noFill/>
          <a:ln>
            <a:noFill/>
          </a:ln>
        </p:spPr>
        <p:txBody>
          <a:bodyPr spcFirstLastPara="1" wrap="square" lIns="91425" tIns="45700" rIns="91425" bIns="45700" anchor="t" anchorCtr="0">
            <a:normAutofit/>
          </a:bodyPr>
          <a:lstStyle>
            <a:lvl1pPr marL="457200" lvl="0" indent="-228600" algn="l">
              <a:spcBef>
                <a:spcPts val="750"/>
              </a:spcBef>
              <a:spcAft>
                <a:spcPct val="0"/>
              </a:spcAft>
              <a:buSzPts val="720"/>
              <a:buNone/>
              <a:defRPr sz="900"/>
            </a:lvl1pPr>
            <a:lvl2pPr marL="914400" lvl="1" indent="-228600" algn="l">
              <a:spcBef>
                <a:spcPts val="750"/>
              </a:spcBef>
              <a:spcAft>
                <a:spcPct val="0"/>
              </a:spcAft>
              <a:buSzPts val="720"/>
              <a:buNone/>
              <a:defRPr sz="900"/>
            </a:lvl2pPr>
            <a:lvl3pPr marL="1371600" lvl="2" indent="-228600" algn="l">
              <a:spcBef>
                <a:spcPts val="750"/>
              </a:spcBef>
              <a:spcAft>
                <a:spcPct val="0"/>
              </a:spcAft>
              <a:buSzPts val="600"/>
              <a:buNone/>
              <a:defRPr sz="750"/>
            </a:lvl3pPr>
            <a:lvl4pPr marL="1828800" lvl="3" indent="-228600" algn="l">
              <a:spcBef>
                <a:spcPts val="750"/>
              </a:spcBef>
              <a:spcAft>
                <a:spcPct val="0"/>
              </a:spcAft>
              <a:buSzPts val="540"/>
              <a:buNone/>
              <a:defRPr sz="675"/>
            </a:lvl4pPr>
            <a:lvl5pPr marL="2286000" lvl="4" indent="-228600" algn="l">
              <a:spcBef>
                <a:spcPts val="750"/>
              </a:spcBef>
              <a:spcAft>
                <a:spcPct val="0"/>
              </a:spcAft>
              <a:buSzPts val="540"/>
              <a:buNone/>
              <a:defRPr sz="675"/>
            </a:lvl5pPr>
            <a:lvl6pPr marL="2743200" lvl="5" indent="-228600" algn="l">
              <a:spcBef>
                <a:spcPts val="750"/>
              </a:spcBef>
              <a:spcAft>
                <a:spcPct val="0"/>
              </a:spcAft>
              <a:buSzPts val="540"/>
              <a:buNone/>
              <a:defRPr sz="675"/>
            </a:lvl6pPr>
            <a:lvl7pPr marL="3200400" lvl="6" indent="-228600" algn="l">
              <a:spcBef>
                <a:spcPts val="750"/>
              </a:spcBef>
              <a:spcAft>
                <a:spcPct val="0"/>
              </a:spcAft>
              <a:buSzPts val="540"/>
              <a:buNone/>
              <a:defRPr sz="675"/>
            </a:lvl7pPr>
            <a:lvl8pPr marL="3657600" lvl="7" indent="-228600" algn="l">
              <a:spcBef>
                <a:spcPts val="750"/>
              </a:spcBef>
              <a:spcAft>
                <a:spcPct val="0"/>
              </a:spcAft>
              <a:buSzPts val="540"/>
              <a:buNone/>
              <a:defRPr sz="675"/>
            </a:lvl8pPr>
            <a:lvl9pPr marL="4114800" lvl="8" indent="-228600" algn="l">
              <a:spcBef>
                <a:spcPts val="750"/>
              </a:spcBef>
              <a:spcAft>
                <a:spcPct val="0"/>
              </a:spcAft>
              <a:buSzPts val="540"/>
              <a:buNone/>
              <a:defRPr sz="675"/>
            </a:lvl9pPr>
          </a:lstStyle>
          <a:p>
            <a:endParaRPr/>
          </a:p>
        </p:txBody>
      </p:sp>
      <p:sp>
        <p:nvSpPr>
          <p:cNvPr id="78" name="Google Shape;78;p52"/>
          <p:cNvSpPr txBox="1">
            <a:spLocks noGrp="1"/>
          </p:cNvSpPr>
          <p:nvPr>
            <p:ph type="dt" idx="10"/>
          </p:nvPr>
        </p:nvSpPr>
        <p:spPr>
          <a:xfrm rot="5400000">
            <a:off x="7616730" y="1343026"/>
            <a:ext cx="742949" cy="228599"/>
          </a:xfrm>
          <a:prstGeom prst="rect">
            <a:avLst/>
          </a:prstGeom>
          <a:noFill/>
          <a:ln>
            <a:noFill/>
          </a:ln>
        </p:spPr>
        <p:txBody>
          <a:bodyPr spcFirstLastPara="1" wrap="square" lIns="91425" tIns="45700" rIns="91425" bIns="45700" anchor="t"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79" name="Google Shape;79;p52"/>
          <p:cNvSpPr txBox="1">
            <a:spLocks noGrp="1"/>
          </p:cNvSpPr>
          <p:nvPr>
            <p:ph type="ftr" idx="11"/>
          </p:nvPr>
        </p:nvSpPr>
        <p:spPr>
          <a:xfrm rot="5400000">
            <a:off x="6713680" y="2418973"/>
            <a:ext cx="2894846" cy="228601"/>
          </a:xfrm>
          <a:prstGeom prst="rect">
            <a:avLst/>
          </a:prstGeom>
          <a:noFill/>
          <a:ln>
            <a:noFill/>
          </a:ln>
        </p:spPr>
        <p:txBody>
          <a:bodyPr spcFirstLastPara="1" wrap="square" lIns="91425" tIns="45700" rIns="91425" bIns="45700" anchor="b"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80" name="Google Shape;80;p52"/>
          <p:cNvSpPr txBox="1">
            <a:spLocks noGrp="1"/>
          </p:cNvSpPr>
          <p:nvPr>
            <p:ph type="sldNum" idx="12"/>
          </p:nvPr>
        </p:nvSpPr>
        <p:spPr>
          <a:xfrm>
            <a:off x="7764406" y="221797"/>
            <a:ext cx="628649" cy="575765"/>
          </a:xfrm>
          <a:prstGeom prst="rect">
            <a:avLst/>
          </a:prstGeom>
          <a:noFill/>
          <a:ln>
            <a:noFill/>
          </a:ln>
        </p:spPr>
        <p:txBody>
          <a:bodyPr spcFirstLastPara="1" wrap="square" lIns="91425" tIns="45700" rIns="91425" bIns="45700" anchor="b" anchorCtr="0">
            <a:noAutofit/>
          </a:bodyPr>
          <a:lstStyle>
            <a:lvl1pPr marL="0" lvl="0" indent="0" algn="ctr">
              <a:spcBef>
                <a:spcPct val="0"/>
              </a:spcBef>
              <a:spcAft>
                <a:spcPct val="0"/>
              </a:spcAft>
              <a:buClr>
                <a:schemeClr val="lt1"/>
              </a:buClr>
              <a:buSzPts val="2100"/>
              <a:buFont typeface="Century Gothic"/>
              <a:buNone/>
              <a:defRPr/>
            </a:lvl1pPr>
            <a:lvl2pPr marL="0" lvl="1" indent="0" algn="ctr">
              <a:spcBef>
                <a:spcPct val="0"/>
              </a:spcBef>
              <a:spcAft>
                <a:spcPct val="0"/>
              </a:spcAft>
              <a:buClr>
                <a:schemeClr val="lt1"/>
              </a:buClr>
              <a:buSzPts val="2100"/>
              <a:buFont typeface="Century Gothic"/>
              <a:buNone/>
              <a:defRPr/>
            </a:lvl2pPr>
            <a:lvl3pPr marL="0" lvl="2" indent="0" algn="ctr">
              <a:spcBef>
                <a:spcPct val="0"/>
              </a:spcBef>
              <a:spcAft>
                <a:spcPct val="0"/>
              </a:spcAft>
              <a:buClr>
                <a:schemeClr val="lt1"/>
              </a:buClr>
              <a:buSzPts val="2100"/>
              <a:buFont typeface="Century Gothic"/>
              <a:buNone/>
              <a:defRPr/>
            </a:lvl3pPr>
            <a:lvl4pPr marL="0" lvl="3" indent="0" algn="ctr">
              <a:spcBef>
                <a:spcPct val="0"/>
              </a:spcBef>
              <a:spcAft>
                <a:spcPct val="0"/>
              </a:spcAft>
              <a:buClr>
                <a:schemeClr val="lt1"/>
              </a:buClr>
              <a:buSzPts val="2100"/>
              <a:buFont typeface="Century Gothic"/>
              <a:buNone/>
              <a:defRPr/>
            </a:lvl4pPr>
            <a:lvl5pPr marL="0" lvl="4" indent="0" algn="ctr">
              <a:spcBef>
                <a:spcPct val="0"/>
              </a:spcBef>
              <a:spcAft>
                <a:spcPct val="0"/>
              </a:spcAft>
              <a:buClr>
                <a:schemeClr val="lt1"/>
              </a:buClr>
              <a:buSzPts val="2100"/>
              <a:buFont typeface="Century Gothic"/>
              <a:buNone/>
              <a:defRPr/>
            </a:lvl5pPr>
            <a:lvl6pPr marL="0" lvl="5" indent="0" algn="ctr">
              <a:spcBef>
                <a:spcPct val="0"/>
              </a:spcBef>
              <a:spcAft>
                <a:spcPct val="0"/>
              </a:spcAft>
              <a:buClr>
                <a:schemeClr val="lt1"/>
              </a:buClr>
              <a:buSzPts val="2100"/>
              <a:buFont typeface="Century Gothic"/>
              <a:buNone/>
              <a:defRPr/>
            </a:lvl6pPr>
            <a:lvl7pPr marL="0" lvl="6" indent="0" algn="ctr">
              <a:spcBef>
                <a:spcPct val="0"/>
              </a:spcBef>
              <a:spcAft>
                <a:spcPct val="0"/>
              </a:spcAft>
              <a:buClr>
                <a:schemeClr val="lt1"/>
              </a:buClr>
              <a:buSzPts val="2100"/>
              <a:buFont typeface="Century Gothic"/>
              <a:buNone/>
              <a:defRPr/>
            </a:lvl7pPr>
            <a:lvl8pPr marL="0" lvl="7" indent="0" algn="ctr">
              <a:spcBef>
                <a:spcPct val="0"/>
              </a:spcBef>
              <a:spcAft>
                <a:spcPct val="0"/>
              </a:spcAft>
              <a:buClr>
                <a:schemeClr val="lt1"/>
              </a:buClr>
              <a:buSzPts val="2100"/>
              <a:buFont typeface="Century Gothic"/>
              <a:buNone/>
              <a:defRPr/>
            </a:lvl8pPr>
            <a:lvl9pPr marL="0" lvl="8" indent="0" algn="ctr">
              <a:spcBef>
                <a:spcPct val="0"/>
              </a:spcBef>
              <a:spcAft>
                <a:spcPct val="0"/>
              </a:spcAft>
              <a:buClr>
                <a:schemeClr val="lt1"/>
              </a:buClr>
              <a:buSzPts val="2100"/>
              <a:buFont typeface="Century Gothic"/>
              <a:buNone/>
              <a:defRPr/>
            </a:lvl9pPr>
          </a:lstStyle>
          <a:p>
            <a:pPr marL="0" lvl="0" indent="0" algn="ct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aption">
  <p:cSld name="Title and Caption">
    <p:spTree>
      <p:nvGrpSpPr>
        <p:cNvPr id="1" name="Shape 81"/>
        <p:cNvGrpSpPr/>
        <p:nvPr/>
      </p:nvGrpSpPr>
      <p:grpSpPr>
        <a:xfrm>
          <a:off x="0" y="0"/>
          <a:ext cx="0" cy="0"/>
          <a:chOff x="0" y="0"/>
          <a:chExt cx="0" cy="0"/>
        </a:xfrm>
      </p:grpSpPr>
      <p:sp>
        <p:nvSpPr>
          <p:cNvPr id="82" name="Google Shape;82;p53"/>
          <p:cNvSpPr txBox="1">
            <a:spLocks noGrp="1"/>
          </p:cNvSpPr>
          <p:nvPr>
            <p:ph type="title"/>
          </p:nvPr>
        </p:nvSpPr>
        <p:spPr>
          <a:xfrm>
            <a:off x="866216" y="1085850"/>
            <a:ext cx="6619244" cy="1485900"/>
          </a:xfrm>
          <a:prstGeom prst="rect">
            <a:avLst/>
          </a:prstGeom>
          <a:noFill/>
          <a:ln>
            <a:noFill/>
          </a:ln>
        </p:spPr>
        <p:txBody>
          <a:bodyPr spcFirstLastPara="1" wrap="square" lIns="91425" tIns="45700" rIns="91425" bIns="45700" anchor="t" anchorCtr="0">
            <a:noAutofit/>
          </a:bodyPr>
          <a:lstStyle>
            <a:lvl1pPr lvl="0" algn="l">
              <a:spcBef>
                <a:spcPct val="0"/>
              </a:spcBef>
              <a:spcAft>
                <a:spcPct val="0"/>
              </a:spcAft>
              <a:buClr>
                <a:schemeClr val="lt2"/>
              </a:buClr>
              <a:buSzPts val="3600"/>
              <a:buFont typeface="Century Gothic"/>
              <a:buNone/>
              <a:defRPr sz="3600"/>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83" name="Google Shape;83;p53"/>
          <p:cNvSpPr txBox="1">
            <a:spLocks noGrp="1"/>
          </p:cNvSpPr>
          <p:nvPr>
            <p:ph type="body" idx="1"/>
          </p:nvPr>
        </p:nvSpPr>
        <p:spPr>
          <a:xfrm>
            <a:off x="866216" y="2743200"/>
            <a:ext cx="6619244" cy="1771650"/>
          </a:xfrm>
          <a:prstGeom prst="rect">
            <a:avLst/>
          </a:prstGeom>
          <a:noFill/>
          <a:ln>
            <a:noFill/>
          </a:ln>
        </p:spPr>
        <p:txBody>
          <a:bodyPr spcFirstLastPara="1" wrap="square" lIns="91425" tIns="45700" rIns="91425" bIns="45700" anchor="ctr" anchorCtr="0">
            <a:normAutofit/>
          </a:bodyPr>
          <a:lstStyle>
            <a:lvl1pPr marL="457200" lvl="0" indent="-228600" algn="l">
              <a:spcBef>
                <a:spcPts val="750"/>
              </a:spcBef>
              <a:spcAft>
                <a:spcPct val="0"/>
              </a:spcAft>
              <a:buSzPts val="1080"/>
              <a:buNone/>
              <a:defRPr sz="1350"/>
            </a:lvl1pPr>
            <a:lvl2pPr marL="914400" lvl="1" indent="-228600" algn="l">
              <a:spcBef>
                <a:spcPts val="750"/>
              </a:spcBef>
              <a:spcAft>
                <a:spcPct val="0"/>
              </a:spcAft>
              <a:buSzPts val="720"/>
              <a:buNone/>
              <a:defRPr sz="900"/>
            </a:lvl2pPr>
            <a:lvl3pPr marL="1371600" lvl="2" indent="-228600" algn="l">
              <a:spcBef>
                <a:spcPts val="750"/>
              </a:spcBef>
              <a:spcAft>
                <a:spcPct val="0"/>
              </a:spcAft>
              <a:buSzPts val="600"/>
              <a:buNone/>
              <a:defRPr sz="750"/>
            </a:lvl3pPr>
            <a:lvl4pPr marL="1828800" lvl="3" indent="-228600" algn="l">
              <a:spcBef>
                <a:spcPts val="750"/>
              </a:spcBef>
              <a:spcAft>
                <a:spcPct val="0"/>
              </a:spcAft>
              <a:buSzPts val="540"/>
              <a:buNone/>
              <a:defRPr sz="675"/>
            </a:lvl4pPr>
            <a:lvl5pPr marL="2286000" lvl="4" indent="-228600" algn="l">
              <a:spcBef>
                <a:spcPts val="750"/>
              </a:spcBef>
              <a:spcAft>
                <a:spcPct val="0"/>
              </a:spcAft>
              <a:buSzPts val="540"/>
              <a:buNone/>
              <a:defRPr sz="675"/>
            </a:lvl5pPr>
            <a:lvl6pPr marL="2743200" lvl="5" indent="-228600" algn="l">
              <a:spcBef>
                <a:spcPts val="750"/>
              </a:spcBef>
              <a:spcAft>
                <a:spcPct val="0"/>
              </a:spcAft>
              <a:buSzPts val="540"/>
              <a:buNone/>
              <a:defRPr sz="675"/>
            </a:lvl6pPr>
            <a:lvl7pPr marL="3200400" lvl="6" indent="-228600" algn="l">
              <a:spcBef>
                <a:spcPts val="750"/>
              </a:spcBef>
              <a:spcAft>
                <a:spcPct val="0"/>
              </a:spcAft>
              <a:buSzPts val="540"/>
              <a:buNone/>
              <a:defRPr sz="675"/>
            </a:lvl7pPr>
            <a:lvl8pPr marL="3657600" lvl="7" indent="-228600" algn="l">
              <a:spcBef>
                <a:spcPts val="750"/>
              </a:spcBef>
              <a:spcAft>
                <a:spcPct val="0"/>
              </a:spcAft>
              <a:buSzPts val="540"/>
              <a:buNone/>
              <a:defRPr sz="675"/>
            </a:lvl8pPr>
            <a:lvl9pPr marL="4114800" lvl="8" indent="-228600" algn="l">
              <a:spcBef>
                <a:spcPts val="750"/>
              </a:spcBef>
              <a:spcAft>
                <a:spcPct val="0"/>
              </a:spcAft>
              <a:buSzPts val="540"/>
              <a:buNone/>
              <a:defRPr sz="675"/>
            </a:lvl9pPr>
          </a:lstStyle>
          <a:p>
            <a:endParaRPr/>
          </a:p>
        </p:txBody>
      </p:sp>
      <p:sp>
        <p:nvSpPr>
          <p:cNvPr id="84" name="Google Shape;84;p53"/>
          <p:cNvSpPr txBox="1">
            <a:spLocks noGrp="1"/>
          </p:cNvSpPr>
          <p:nvPr>
            <p:ph type="dt" idx="10"/>
          </p:nvPr>
        </p:nvSpPr>
        <p:spPr>
          <a:xfrm rot="5400000">
            <a:off x="7616730" y="1343026"/>
            <a:ext cx="742949" cy="228599"/>
          </a:xfrm>
          <a:prstGeom prst="rect">
            <a:avLst/>
          </a:prstGeom>
          <a:noFill/>
          <a:ln>
            <a:noFill/>
          </a:ln>
        </p:spPr>
        <p:txBody>
          <a:bodyPr spcFirstLastPara="1" wrap="square" lIns="91425" tIns="45700" rIns="91425" bIns="45700" anchor="t"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85" name="Google Shape;85;p53"/>
          <p:cNvSpPr txBox="1">
            <a:spLocks noGrp="1"/>
          </p:cNvSpPr>
          <p:nvPr>
            <p:ph type="ftr" idx="11"/>
          </p:nvPr>
        </p:nvSpPr>
        <p:spPr>
          <a:xfrm rot="5400000">
            <a:off x="6713680" y="2418973"/>
            <a:ext cx="2894846" cy="228601"/>
          </a:xfrm>
          <a:prstGeom prst="rect">
            <a:avLst/>
          </a:prstGeom>
          <a:noFill/>
          <a:ln>
            <a:noFill/>
          </a:ln>
        </p:spPr>
        <p:txBody>
          <a:bodyPr spcFirstLastPara="1" wrap="square" lIns="91425" tIns="45700" rIns="91425" bIns="45700" anchor="b"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86" name="Google Shape;86;p53"/>
          <p:cNvSpPr txBox="1">
            <a:spLocks noGrp="1"/>
          </p:cNvSpPr>
          <p:nvPr>
            <p:ph type="sldNum" idx="12"/>
          </p:nvPr>
        </p:nvSpPr>
        <p:spPr>
          <a:xfrm>
            <a:off x="7764406" y="221797"/>
            <a:ext cx="628649" cy="575765"/>
          </a:xfrm>
          <a:prstGeom prst="rect">
            <a:avLst/>
          </a:prstGeom>
          <a:noFill/>
          <a:ln>
            <a:noFill/>
          </a:ln>
        </p:spPr>
        <p:txBody>
          <a:bodyPr spcFirstLastPara="1" wrap="square" lIns="91425" tIns="45700" rIns="91425" bIns="45700" anchor="b" anchorCtr="0">
            <a:noAutofit/>
          </a:bodyPr>
          <a:lstStyle>
            <a:lvl1pPr marL="0" lvl="0" indent="0" algn="ctr">
              <a:spcBef>
                <a:spcPct val="0"/>
              </a:spcBef>
              <a:spcAft>
                <a:spcPct val="0"/>
              </a:spcAft>
              <a:buClr>
                <a:schemeClr val="lt1"/>
              </a:buClr>
              <a:buSzPts val="2100"/>
              <a:buFont typeface="Century Gothic"/>
              <a:buNone/>
              <a:defRPr/>
            </a:lvl1pPr>
            <a:lvl2pPr marL="0" lvl="1" indent="0" algn="ctr">
              <a:spcBef>
                <a:spcPct val="0"/>
              </a:spcBef>
              <a:spcAft>
                <a:spcPct val="0"/>
              </a:spcAft>
              <a:buClr>
                <a:schemeClr val="lt1"/>
              </a:buClr>
              <a:buSzPts val="2100"/>
              <a:buFont typeface="Century Gothic"/>
              <a:buNone/>
              <a:defRPr/>
            </a:lvl2pPr>
            <a:lvl3pPr marL="0" lvl="2" indent="0" algn="ctr">
              <a:spcBef>
                <a:spcPct val="0"/>
              </a:spcBef>
              <a:spcAft>
                <a:spcPct val="0"/>
              </a:spcAft>
              <a:buClr>
                <a:schemeClr val="lt1"/>
              </a:buClr>
              <a:buSzPts val="2100"/>
              <a:buFont typeface="Century Gothic"/>
              <a:buNone/>
              <a:defRPr/>
            </a:lvl3pPr>
            <a:lvl4pPr marL="0" lvl="3" indent="0" algn="ctr">
              <a:spcBef>
                <a:spcPct val="0"/>
              </a:spcBef>
              <a:spcAft>
                <a:spcPct val="0"/>
              </a:spcAft>
              <a:buClr>
                <a:schemeClr val="lt1"/>
              </a:buClr>
              <a:buSzPts val="2100"/>
              <a:buFont typeface="Century Gothic"/>
              <a:buNone/>
              <a:defRPr/>
            </a:lvl4pPr>
            <a:lvl5pPr marL="0" lvl="4" indent="0" algn="ctr">
              <a:spcBef>
                <a:spcPct val="0"/>
              </a:spcBef>
              <a:spcAft>
                <a:spcPct val="0"/>
              </a:spcAft>
              <a:buClr>
                <a:schemeClr val="lt1"/>
              </a:buClr>
              <a:buSzPts val="2100"/>
              <a:buFont typeface="Century Gothic"/>
              <a:buNone/>
              <a:defRPr/>
            </a:lvl5pPr>
            <a:lvl6pPr marL="0" lvl="5" indent="0" algn="ctr">
              <a:spcBef>
                <a:spcPct val="0"/>
              </a:spcBef>
              <a:spcAft>
                <a:spcPct val="0"/>
              </a:spcAft>
              <a:buClr>
                <a:schemeClr val="lt1"/>
              </a:buClr>
              <a:buSzPts val="2100"/>
              <a:buFont typeface="Century Gothic"/>
              <a:buNone/>
              <a:defRPr/>
            </a:lvl6pPr>
            <a:lvl7pPr marL="0" lvl="6" indent="0" algn="ctr">
              <a:spcBef>
                <a:spcPct val="0"/>
              </a:spcBef>
              <a:spcAft>
                <a:spcPct val="0"/>
              </a:spcAft>
              <a:buClr>
                <a:schemeClr val="lt1"/>
              </a:buClr>
              <a:buSzPts val="2100"/>
              <a:buFont typeface="Century Gothic"/>
              <a:buNone/>
              <a:defRPr/>
            </a:lvl7pPr>
            <a:lvl8pPr marL="0" lvl="7" indent="0" algn="ctr">
              <a:spcBef>
                <a:spcPct val="0"/>
              </a:spcBef>
              <a:spcAft>
                <a:spcPct val="0"/>
              </a:spcAft>
              <a:buClr>
                <a:schemeClr val="lt1"/>
              </a:buClr>
              <a:buSzPts val="2100"/>
              <a:buFont typeface="Century Gothic"/>
              <a:buNone/>
              <a:defRPr/>
            </a:lvl8pPr>
            <a:lvl9pPr marL="0" lvl="8" indent="0" algn="ctr">
              <a:spcBef>
                <a:spcPct val="0"/>
              </a:spcBef>
              <a:spcAft>
                <a:spcPct val="0"/>
              </a:spcAft>
              <a:buClr>
                <a:schemeClr val="lt1"/>
              </a:buClr>
              <a:buSzPts val="2100"/>
              <a:buFont typeface="Century Gothic"/>
              <a:buNone/>
              <a:defRPr/>
            </a:lvl9pPr>
          </a:lstStyle>
          <a:p>
            <a:pPr marL="0" lvl="0" indent="0" algn="ct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with Caption">
  <p:cSld name="Quote with Caption">
    <p:spTree>
      <p:nvGrpSpPr>
        <p:cNvPr id="1" name="Shape 87"/>
        <p:cNvGrpSpPr/>
        <p:nvPr/>
      </p:nvGrpSpPr>
      <p:grpSpPr>
        <a:xfrm>
          <a:off x="0" y="0"/>
          <a:ext cx="0" cy="0"/>
          <a:chOff x="0" y="0"/>
          <a:chExt cx="0" cy="0"/>
        </a:xfrm>
      </p:grpSpPr>
      <p:sp>
        <p:nvSpPr>
          <p:cNvPr id="88" name="Google Shape;88;p54"/>
          <p:cNvSpPr txBox="1">
            <a:spLocks noGrp="1"/>
          </p:cNvSpPr>
          <p:nvPr>
            <p:ph type="title"/>
          </p:nvPr>
        </p:nvSpPr>
        <p:spPr>
          <a:xfrm>
            <a:off x="1181101" y="1085850"/>
            <a:ext cx="5999486" cy="1742531"/>
          </a:xfrm>
          <a:prstGeom prst="rect">
            <a:avLst/>
          </a:prstGeom>
          <a:noFill/>
          <a:ln>
            <a:noFill/>
          </a:ln>
        </p:spPr>
        <p:txBody>
          <a:bodyPr spcFirstLastPara="1" wrap="square" lIns="91425" tIns="45700" rIns="91425" bIns="45700" anchor="t" anchorCtr="0">
            <a:noAutofit/>
          </a:bodyPr>
          <a:lstStyle>
            <a:lvl1pPr lvl="0" algn="l">
              <a:spcBef>
                <a:spcPct val="0"/>
              </a:spcBef>
              <a:spcAft>
                <a:spcPct val="0"/>
              </a:spcAft>
              <a:buClr>
                <a:schemeClr val="lt2"/>
              </a:buClr>
              <a:buSzPts val="3600"/>
              <a:buFont typeface="Century Gothic"/>
              <a:buNone/>
              <a:defRPr sz="3600"/>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89" name="Google Shape;89;p54"/>
          <p:cNvSpPr txBox="1">
            <a:spLocks noGrp="1"/>
          </p:cNvSpPr>
          <p:nvPr>
            <p:ph type="body" idx="1"/>
          </p:nvPr>
        </p:nvSpPr>
        <p:spPr>
          <a:xfrm>
            <a:off x="1447800" y="2828380"/>
            <a:ext cx="5459737" cy="256631"/>
          </a:xfrm>
          <a:prstGeom prst="rect">
            <a:avLst/>
          </a:prstGeom>
          <a:noFill/>
          <a:ln>
            <a:noFill/>
          </a:ln>
        </p:spPr>
        <p:txBody>
          <a:bodyPr spcFirstLastPara="1" wrap="square" lIns="91425" tIns="45700" rIns="91425" bIns="45700" anchor="t" anchorCtr="0">
            <a:normAutofit/>
          </a:bodyPr>
          <a:lstStyle>
            <a:lvl1pPr marL="457200" lvl="0" indent="-228600" algn="l">
              <a:spcBef>
                <a:spcPts val="750"/>
              </a:spcBef>
              <a:spcAft>
                <a:spcPct val="0"/>
              </a:spcAft>
              <a:buSzPts val="840"/>
              <a:buNone/>
              <a:defRPr sz="1050" b="0" i="0" cap="small">
                <a:solidFill>
                  <a:srgbClr val="86D1D8"/>
                </a:solidFill>
                <a:latin typeface="Century Gothic"/>
                <a:ea typeface="Century Gothic"/>
                <a:cs typeface="Century Gothic"/>
                <a:sym typeface="Century Gothic"/>
              </a:defRPr>
            </a:lvl1pPr>
            <a:lvl2pPr marL="914400" lvl="1" indent="-228600" algn="l">
              <a:spcBef>
                <a:spcPts val="750"/>
              </a:spcBef>
              <a:spcAft>
                <a:spcPct val="0"/>
              </a:spcAft>
              <a:buSzPts val="720"/>
              <a:buNone/>
              <a:defRPr sz="900"/>
            </a:lvl2pPr>
            <a:lvl3pPr marL="1371600" lvl="2" indent="-228600" algn="l">
              <a:spcBef>
                <a:spcPts val="750"/>
              </a:spcBef>
              <a:spcAft>
                <a:spcPct val="0"/>
              </a:spcAft>
              <a:buSzPts val="600"/>
              <a:buNone/>
              <a:defRPr sz="750"/>
            </a:lvl3pPr>
            <a:lvl4pPr marL="1828800" lvl="3" indent="-228600" algn="l">
              <a:spcBef>
                <a:spcPts val="750"/>
              </a:spcBef>
              <a:spcAft>
                <a:spcPct val="0"/>
              </a:spcAft>
              <a:buSzPts val="540"/>
              <a:buNone/>
              <a:defRPr sz="675"/>
            </a:lvl4pPr>
            <a:lvl5pPr marL="2286000" lvl="4" indent="-228600" algn="l">
              <a:spcBef>
                <a:spcPts val="750"/>
              </a:spcBef>
              <a:spcAft>
                <a:spcPct val="0"/>
              </a:spcAft>
              <a:buSzPts val="540"/>
              <a:buNone/>
              <a:defRPr sz="675"/>
            </a:lvl5pPr>
            <a:lvl6pPr marL="2743200" lvl="5" indent="-228600" algn="l">
              <a:spcBef>
                <a:spcPts val="750"/>
              </a:spcBef>
              <a:spcAft>
                <a:spcPct val="0"/>
              </a:spcAft>
              <a:buSzPts val="540"/>
              <a:buNone/>
              <a:defRPr sz="675"/>
            </a:lvl6pPr>
            <a:lvl7pPr marL="3200400" lvl="6" indent="-228600" algn="l">
              <a:spcBef>
                <a:spcPts val="750"/>
              </a:spcBef>
              <a:spcAft>
                <a:spcPct val="0"/>
              </a:spcAft>
              <a:buSzPts val="540"/>
              <a:buNone/>
              <a:defRPr sz="675"/>
            </a:lvl7pPr>
            <a:lvl8pPr marL="3657600" lvl="7" indent="-228600" algn="l">
              <a:spcBef>
                <a:spcPts val="750"/>
              </a:spcBef>
              <a:spcAft>
                <a:spcPct val="0"/>
              </a:spcAft>
              <a:buSzPts val="540"/>
              <a:buNone/>
              <a:defRPr sz="675"/>
            </a:lvl8pPr>
            <a:lvl9pPr marL="4114800" lvl="8" indent="-228600" algn="l">
              <a:spcBef>
                <a:spcPts val="750"/>
              </a:spcBef>
              <a:spcAft>
                <a:spcPct val="0"/>
              </a:spcAft>
              <a:buSzPts val="540"/>
              <a:buNone/>
              <a:defRPr sz="675"/>
            </a:lvl9pPr>
          </a:lstStyle>
          <a:p>
            <a:endParaRPr/>
          </a:p>
        </p:txBody>
      </p:sp>
      <p:sp>
        <p:nvSpPr>
          <p:cNvPr id="90" name="Google Shape;90;p54"/>
          <p:cNvSpPr txBox="1">
            <a:spLocks noGrp="1"/>
          </p:cNvSpPr>
          <p:nvPr>
            <p:ph type="body" idx="2"/>
          </p:nvPr>
        </p:nvSpPr>
        <p:spPr>
          <a:xfrm>
            <a:off x="866216" y="3262993"/>
            <a:ext cx="6619244" cy="1257300"/>
          </a:xfrm>
          <a:prstGeom prst="rect">
            <a:avLst/>
          </a:prstGeom>
          <a:noFill/>
          <a:ln>
            <a:noFill/>
          </a:ln>
        </p:spPr>
        <p:txBody>
          <a:bodyPr spcFirstLastPara="1" wrap="square" lIns="91425" tIns="45700" rIns="91425" bIns="45700" anchor="ctr" anchorCtr="0">
            <a:normAutofit/>
          </a:bodyPr>
          <a:lstStyle>
            <a:lvl1pPr marL="457200" lvl="0" indent="-228600" algn="l">
              <a:spcBef>
                <a:spcPts val="750"/>
              </a:spcBef>
              <a:spcAft>
                <a:spcPct val="0"/>
              </a:spcAft>
              <a:buSzPts val="1080"/>
              <a:buNone/>
              <a:defRPr sz="1350"/>
            </a:lvl1pPr>
            <a:lvl2pPr marL="914400" lvl="1" indent="-228600" algn="l">
              <a:spcBef>
                <a:spcPts val="750"/>
              </a:spcBef>
              <a:spcAft>
                <a:spcPct val="0"/>
              </a:spcAft>
              <a:buSzPts val="720"/>
              <a:buNone/>
              <a:defRPr sz="900"/>
            </a:lvl2pPr>
            <a:lvl3pPr marL="1371600" lvl="2" indent="-228600" algn="l">
              <a:spcBef>
                <a:spcPts val="750"/>
              </a:spcBef>
              <a:spcAft>
                <a:spcPct val="0"/>
              </a:spcAft>
              <a:buSzPts val="600"/>
              <a:buNone/>
              <a:defRPr sz="750"/>
            </a:lvl3pPr>
            <a:lvl4pPr marL="1828800" lvl="3" indent="-228600" algn="l">
              <a:spcBef>
                <a:spcPts val="750"/>
              </a:spcBef>
              <a:spcAft>
                <a:spcPct val="0"/>
              </a:spcAft>
              <a:buSzPts val="540"/>
              <a:buNone/>
              <a:defRPr sz="675"/>
            </a:lvl4pPr>
            <a:lvl5pPr marL="2286000" lvl="4" indent="-228600" algn="l">
              <a:spcBef>
                <a:spcPts val="750"/>
              </a:spcBef>
              <a:spcAft>
                <a:spcPct val="0"/>
              </a:spcAft>
              <a:buSzPts val="540"/>
              <a:buNone/>
              <a:defRPr sz="675"/>
            </a:lvl5pPr>
            <a:lvl6pPr marL="2743200" lvl="5" indent="-228600" algn="l">
              <a:spcBef>
                <a:spcPts val="750"/>
              </a:spcBef>
              <a:spcAft>
                <a:spcPct val="0"/>
              </a:spcAft>
              <a:buSzPts val="540"/>
              <a:buNone/>
              <a:defRPr sz="675"/>
            </a:lvl6pPr>
            <a:lvl7pPr marL="3200400" lvl="6" indent="-228600" algn="l">
              <a:spcBef>
                <a:spcPts val="750"/>
              </a:spcBef>
              <a:spcAft>
                <a:spcPct val="0"/>
              </a:spcAft>
              <a:buSzPts val="540"/>
              <a:buNone/>
              <a:defRPr sz="675"/>
            </a:lvl7pPr>
            <a:lvl8pPr marL="3657600" lvl="7" indent="-228600" algn="l">
              <a:spcBef>
                <a:spcPts val="750"/>
              </a:spcBef>
              <a:spcAft>
                <a:spcPct val="0"/>
              </a:spcAft>
              <a:buSzPts val="540"/>
              <a:buNone/>
              <a:defRPr sz="675"/>
            </a:lvl8pPr>
            <a:lvl9pPr marL="4114800" lvl="8" indent="-228600" algn="l">
              <a:spcBef>
                <a:spcPts val="750"/>
              </a:spcBef>
              <a:spcAft>
                <a:spcPct val="0"/>
              </a:spcAft>
              <a:buSzPts val="540"/>
              <a:buNone/>
              <a:defRPr sz="675"/>
            </a:lvl9pPr>
          </a:lstStyle>
          <a:p>
            <a:endParaRPr/>
          </a:p>
        </p:txBody>
      </p:sp>
      <p:sp>
        <p:nvSpPr>
          <p:cNvPr id="91" name="Google Shape;91;p54"/>
          <p:cNvSpPr txBox="1">
            <a:spLocks noGrp="1"/>
          </p:cNvSpPr>
          <p:nvPr>
            <p:ph type="dt" idx="10"/>
          </p:nvPr>
        </p:nvSpPr>
        <p:spPr>
          <a:xfrm rot="5400000">
            <a:off x="7616730" y="1343026"/>
            <a:ext cx="742949" cy="228599"/>
          </a:xfrm>
          <a:prstGeom prst="rect">
            <a:avLst/>
          </a:prstGeom>
          <a:noFill/>
          <a:ln>
            <a:noFill/>
          </a:ln>
        </p:spPr>
        <p:txBody>
          <a:bodyPr spcFirstLastPara="1" wrap="square" lIns="91425" tIns="45700" rIns="91425" bIns="45700" anchor="t"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92" name="Google Shape;92;p54"/>
          <p:cNvSpPr txBox="1">
            <a:spLocks noGrp="1"/>
          </p:cNvSpPr>
          <p:nvPr>
            <p:ph type="ftr" idx="11"/>
          </p:nvPr>
        </p:nvSpPr>
        <p:spPr>
          <a:xfrm rot="5400000">
            <a:off x="6713680" y="2418973"/>
            <a:ext cx="2894846" cy="228601"/>
          </a:xfrm>
          <a:prstGeom prst="rect">
            <a:avLst/>
          </a:prstGeom>
          <a:noFill/>
          <a:ln>
            <a:noFill/>
          </a:ln>
        </p:spPr>
        <p:txBody>
          <a:bodyPr spcFirstLastPara="1" wrap="square" lIns="91425" tIns="45700" rIns="91425" bIns="45700" anchor="b"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93" name="Google Shape;93;p54"/>
          <p:cNvSpPr txBox="1">
            <a:spLocks noGrp="1"/>
          </p:cNvSpPr>
          <p:nvPr>
            <p:ph type="sldNum" idx="12"/>
          </p:nvPr>
        </p:nvSpPr>
        <p:spPr>
          <a:xfrm>
            <a:off x="7764406" y="221797"/>
            <a:ext cx="628649" cy="575765"/>
          </a:xfrm>
          <a:prstGeom prst="rect">
            <a:avLst/>
          </a:prstGeom>
          <a:noFill/>
          <a:ln>
            <a:noFill/>
          </a:ln>
        </p:spPr>
        <p:txBody>
          <a:bodyPr spcFirstLastPara="1" wrap="square" lIns="91425" tIns="45700" rIns="91425" bIns="45700" anchor="b" anchorCtr="0">
            <a:noAutofit/>
          </a:bodyPr>
          <a:lstStyle>
            <a:lvl1pPr marL="0" lvl="0" indent="0" algn="ctr">
              <a:spcBef>
                <a:spcPct val="0"/>
              </a:spcBef>
              <a:spcAft>
                <a:spcPct val="0"/>
              </a:spcAft>
              <a:buClr>
                <a:schemeClr val="lt1"/>
              </a:buClr>
              <a:buSzPts val="2100"/>
              <a:buFont typeface="Century Gothic"/>
              <a:buNone/>
              <a:defRPr/>
            </a:lvl1pPr>
            <a:lvl2pPr marL="0" lvl="1" indent="0" algn="ctr">
              <a:spcBef>
                <a:spcPct val="0"/>
              </a:spcBef>
              <a:spcAft>
                <a:spcPct val="0"/>
              </a:spcAft>
              <a:buClr>
                <a:schemeClr val="lt1"/>
              </a:buClr>
              <a:buSzPts val="2100"/>
              <a:buFont typeface="Century Gothic"/>
              <a:buNone/>
              <a:defRPr/>
            </a:lvl2pPr>
            <a:lvl3pPr marL="0" lvl="2" indent="0" algn="ctr">
              <a:spcBef>
                <a:spcPct val="0"/>
              </a:spcBef>
              <a:spcAft>
                <a:spcPct val="0"/>
              </a:spcAft>
              <a:buClr>
                <a:schemeClr val="lt1"/>
              </a:buClr>
              <a:buSzPts val="2100"/>
              <a:buFont typeface="Century Gothic"/>
              <a:buNone/>
              <a:defRPr/>
            </a:lvl3pPr>
            <a:lvl4pPr marL="0" lvl="3" indent="0" algn="ctr">
              <a:spcBef>
                <a:spcPct val="0"/>
              </a:spcBef>
              <a:spcAft>
                <a:spcPct val="0"/>
              </a:spcAft>
              <a:buClr>
                <a:schemeClr val="lt1"/>
              </a:buClr>
              <a:buSzPts val="2100"/>
              <a:buFont typeface="Century Gothic"/>
              <a:buNone/>
              <a:defRPr/>
            </a:lvl4pPr>
            <a:lvl5pPr marL="0" lvl="4" indent="0" algn="ctr">
              <a:spcBef>
                <a:spcPct val="0"/>
              </a:spcBef>
              <a:spcAft>
                <a:spcPct val="0"/>
              </a:spcAft>
              <a:buClr>
                <a:schemeClr val="lt1"/>
              </a:buClr>
              <a:buSzPts val="2100"/>
              <a:buFont typeface="Century Gothic"/>
              <a:buNone/>
              <a:defRPr/>
            </a:lvl5pPr>
            <a:lvl6pPr marL="0" lvl="5" indent="0" algn="ctr">
              <a:spcBef>
                <a:spcPct val="0"/>
              </a:spcBef>
              <a:spcAft>
                <a:spcPct val="0"/>
              </a:spcAft>
              <a:buClr>
                <a:schemeClr val="lt1"/>
              </a:buClr>
              <a:buSzPts val="2100"/>
              <a:buFont typeface="Century Gothic"/>
              <a:buNone/>
              <a:defRPr/>
            </a:lvl6pPr>
            <a:lvl7pPr marL="0" lvl="6" indent="0" algn="ctr">
              <a:spcBef>
                <a:spcPct val="0"/>
              </a:spcBef>
              <a:spcAft>
                <a:spcPct val="0"/>
              </a:spcAft>
              <a:buClr>
                <a:schemeClr val="lt1"/>
              </a:buClr>
              <a:buSzPts val="2100"/>
              <a:buFont typeface="Century Gothic"/>
              <a:buNone/>
              <a:defRPr/>
            </a:lvl7pPr>
            <a:lvl8pPr marL="0" lvl="7" indent="0" algn="ctr">
              <a:spcBef>
                <a:spcPct val="0"/>
              </a:spcBef>
              <a:spcAft>
                <a:spcPct val="0"/>
              </a:spcAft>
              <a:buClr>
                <a:schemeClr val="lt1"/>
              </a:buClr>
              <a:buSzPts val="2100"/>
              <a:buFont typeface="Century Gothic"/>
              <a:buNone/>
              <a:defRPr/>
            </a:lvl8pPr>
            <a:lvl9pPr marL="0" lvl="8" indent="0" algn="ctr">
              <a:spcBef>
                <a:spcPct val="0"/>
              </a:spcBef>
              <a:spcAft>
                <a:spcPct val="0"/>
              </a:spcAft>
              <a:buClr>
                <a:schemeClr val="lt1"/>
              </a:buClr>
              <a:buSzPts val="2100"/>
              <a:buFont typeface="Century Gothic"/>
              <a:buNone/>
              <a:defRPr/>
            </a:lvl9pPr>
          </a:lstStyle>
          <a:p>
            <a:pPr marL="0" lvl="0" indent="0" algn="ctr" rtl="0">
              <a:spcBef>
                <a:spcPct val="0"/>
              </a:spcBef>
              <a:spcAft>
                <a:spcPct val="0"/>
              </a:spcAft>
              <a:buNone/>
            </a:pPr>
            <a:fld id="{00000000-1234-1234-1234-123412341234}" type="slidenum">
              <a:rPr lang="en-US"/>
              <a:t>‹#›</a:t>
            </a:fld>
            <a:endParaRPr/>
          </a:p>
        </p:txBody>
      </p:sp>
      <p:sp>
        <p:nvSpPr>
          <p:cNvPr id="94" name="Google Shape;94;p54"/>
          <p:cNvSpPr txBox="1"/>
          <p:nvPr/>
        </p:nvSpPr>
        <p:spPr>
          <a:xfrm>
            <a:off x="673721" y="728440"/>
            <a:ext cx="601434" cy="1500411"/>
          </a:xfrm>
          <a:prstGeom prst="rect">
            <a:avLst/>
          </a:prstGeom>
          <a:noFill/>
          <a:ln>
            <a:noFill/>
          </a:ln>
        </p:spPr>
        <p:txBody>
          <a:bodyPr spcFirstLastPara="1" wrap="square" lIns="91425" tIns="45700" rIns="91425" bIns="45700" anchor="t" anchorCtr="0">
            <a:spAutoFit/>
          </a:bodyPr>
          <a:lstStyle/>
          <a:p>
            <a:pPr marL="0" marR="0" lvl="0" indent="0" algn="r" rtl="0">
              <a:spcBef>
                <a:spcPct val="0"/>
              </a:spcBef>
              <a:spcAft>
                <a:spcPct val="0"/>
              </a:spcAft>
              <a:buNone/>
            </a:pPr>
            <a:r>
              <a:rPr lang="en-US" sz="9150" b="0" i="0">
                <a:solidFill>
                  <a:srgbClr val="86D1D8"/>
                </a:solidFill>
                <a:latin typeface="Arial"/>
                <a:ea typeface="Arial"/>
                <a:cs typeface="Arial"/>
                <a:sym typeface="Arial"/>
              </a:rPr>
              <a:t>“</a:t>
            </a:r>
            <a:endParaRPr/>
          </a:p>
        </p:txBody>
      </p:sp>
      <p:sp>
        <p:nvSpPr>
          <p:cNvPr id="95" name="Google Shape;95;p54"/>
          <p:cNvSpPr txBox="1"/>
          <p:nvPr/>
        </p:nvSpPr>
        <p:spPr>
          <a:xfrm>
            <a:off x="6997868" y="1960341"/>
            <a:ext cx="601434" cy="1500411"/>
          </a:xfrm>
          <a:prstGeom prst="rect">
            <a:avLst/>
          </a:prstGeom>
          <a:noFill/>
          <a:ln>
            <a:noFill/>
          </a:ln>
        </p:spPr>
        <p:txBody>
          <a:bodyPr spcFirstLastPara="1" wrap="square" lIns="91425" tIns="45700" rIns="91425" bIns="45700" anchor="t" anchorCtr="0">
            <a:spAutoFit/>
          </a:bodyPr>
          <a:lstStyle/>
          <a:p>
            <a:pPr marL="0" marR="0" lvl="0" indent="0" algn="r" rtl="0">
              <a:spcBef>
                <a:spcPct val="0"/>
              </a:spcBef>
              <a:spcAft>
                <a:spcPct val="0"/>
              </a:spcAft>
              <a:buNone/>
            </a:pPr>
            <a:r>
              <a:rPr lang="en-US" sz="9150" b="0" i="0">
                <a:solidFill>
                  <a:srgbClr val="86D1D8"/>
                </a:solidFill>
                <a:latin typeface="Arial"/>
                <a:ea typeface="Arial"/>
                <a:cs typeface="Arial"/>
                <a:sym typeface="Arial"/>
              </a:rPr>
              <a:t>”</a:t>
            </a:r>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ame Card">
  <p:cSld name="Name Card">
    <p:spTree>
      <p:nvGrpSpPr>
        <p:cNvPr id="1" name="Shape 96"/>
        <p:cNvGrpSpPr/>
        <p:nvPr/>
      </p:nvGrpSpPr>
      <p:grpSpPr>
        <a:xfrm>
          <a:off x="0" y="0"/>
          <a:ext cx="0" cy="0"/>
          <a:chOff x="0" y="0"/>
          <a:chExt cx="0" cy="0"/>
        </a:xfrm>
      </p:grpSpPr>
      <p:sp>
        <p:nvSpPr>
          <p:cNvPr id="97" name="Google Shape;97;p55"/>
          <p:cNvSpPr txBox="1">
            <a:spLocks noGrp="1"/>
          </p:cNvSpPr>
          <p:nvPr>
            <p:ph type="title"/>
          </p:nvPr>
        </p:nvSpPr>
        <p:spPr>
          <a:xfrm>
            <a:off x="866216" y="2343151"/>
            <a:ext cx="6619245" cy="1239885"/>
          </a:xfrm>
          <a:prstGeom prst="rect">
            <a:avLst/>
          </a:prstGeom>
          <a:noFill/>
          <a:ln>
            <a:noFill/>
          </a:ln>
        </p:spPr>
        <p:txBody>
          <a:bodyPr spcFirstLastPara="1" wrap="square" lIns="91425" tIns="45700" rIns="91425" bIns="45700" anchor="b" anchorCtr="0">
            <a:noAutofit/>
          </a:bodyPr>
          <a:lstStyle>
            <a:lvl1pPr lvl="0" algn="l">
              <a:spcBef>
                <a:spcPct val="0"/>
              </a:spcBef>
              <a:spcAft>
                <a:spcPct val="0"/>
              </a:spcAft>
              <a:buClr>
                <a:schemeClr val="lt2"/>
              </a:buClr>
              <a:buSzPts val="3000"/>
              <a:buFont typeface="Century Gothic"/>
              <a:buNone/>
              <a:defRPr sz="3000" b="0" cap="none"/>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98" name="Google Shape;98;p55"/>
          <p:cNvSpPr txBox="1">
            <a:spLocks noGrp="1"/>
          </p:cNvSpPr>
          <p:nvPr>
            <p:ph type="body" idx="1"/>
          </p:nvPr>
        </p:nvSpPr>
        <p:spPr>
          <a:xfrm>
            <a:off x="866216" y="3583036"/>
            <a:ext cx="6619244" cy="645300"/>
          </a:xfrm>
          <a:prstGeom prst="rect">
            <a:avLst/>
          </a:prstGeom>
          <a:noFill/>
          <a:ln>
            <a:noFill/>
          </a:ln>
        </p:spPr>
        <p:txBody>
          <a:bodyPr spcFirstLastPara="1" wrap="square" lIns="91425" tIns="45700" rIns="91425" bIns="45700" anchor="t" anchorCtr="0">
            <a:normAutofit/>
          </a:bodyPr>
          <a:lstStyle>
            <a:lvl1pPr marL="457200" lvl="0" indent="-228600" algn="l">
              <a:spcBef>
                <a:spcPts val="750"/>
              </a:spcBef>
              <a:spcAft>
                <a:spcPct val="0"/>
              </a:spcAft>
              <a:buSzPts val="1200"/>
              <a:buNone/>
              <a:defRPr sz="1500" cap="none">
                <a:solidFill>
                  <a:srgbClr val="86D1D8"/>
                </a:solidFill>
              </a:defRPr>
            </a:lvl1pPr>
            <a:lvl2pPr marL="914400" lvl="1" indent="-228600" algn="l">
              <a:spcBef>
                <a:spcPts val="750"/>
              </a:spcBef>
              <a:spcAft>
                <a:spcPct val="0"/>
              </a:spcAft>
              <a:buSzPts val="1080"/>
              <a:buNone/>
              <a:defRPr sz="1350">
                <a:solidFill>
                  <a:schemeClr val="lt1"/>
                </a:solidFill>
              </a:defRPr>
            </a:lvl2pPr>
            <a:lvl3pPr marL="1371600" lvl="2" indent="-228600" algn="l">
              <a:spcBef>
                <a:spcPts val="750"/>
              </a:spcBef>
              <a:spcAft>
                <a:spcPct val="0"/>
              </a:spcAft>
              <a:buSzPts val="960"/>
              <a:buNone/>
              <a:defRPr sz="1200">
                <a:solidFill>
                  <a:schemeClr val="lt1"/>
                </a:solidFill>
              </a:defRPr>
            </a:lvl3pPr>
            <a:lvl4pPr marL="1828800" lvl="3" indent="-228600" algn="l">
              <a:spcBef>
                <a:spcPts val="750"/>
              </a:spcBef>
              <a:spcAft>
                <a:spcPct val="0"/>
              </a:spcAft>
              <a:buSzPts val="840"/>
              <a:buNone/>
              <a:defRPr sz="1050">
                <a:solidFill>
                  <a:schemeClr val="lt1"/>
                </a:solidFill>
              </a:defRPr>
            </a:lvl4pPr>
            <a:lvl5pPr marL="2286000" lvl="4" indent="-228600" algn="l">
              <a:spcBef>
                <a:spcPts val="750"/>
              </a:spcBef>
              <a:spcAft>
                <a:spcPct val="0"/>
              </a:spcAft>
              <a:buSzPts val="840"/>
              <a:buNone/>
              <a:defRPr sz="1050">
                <a:solidFill>
                  <a:schemeClr val="lt1"/>
                </a:solidFill>
              </a:defRPr>
            </a:lvl5pPr>
            <a:lvl6pPr marL="2743200" lvl="5" indent="-228600" algn="l">
              <a:spcBef>
                <a:spcPts val="750"/>
              </a:spcBef>
              <a:spcAft>
                <a:spcPct val="0"/>
              </a:spcAft>
              <a:buSzPts val="840"/>
              <a:buNone/>
              <a:defRPr sz="1050">
                <a:solidFill>
                  <a:schemeClr val="lt1"/>
                </a:solidFill>
              </a:defRPr>
            </a:lvl6pPr>
            <a:lvl7pPr marL="3200400" lvl="6" indent="-228600" algn="l">
              <a:spcBef>
                <a:spcPts val="750"/>
              </a:spcBef>
              <a:spcAft>
                <a:spcPct val="0"/>
              </a:spcAft>
              <a:buSzPts val="840"/>
              <a:buNone/>
              <a:defRPr sz="1050">
                <a:solidFill>
                  <a:schemeClr val="lt1"/>
                </a:solidFill>
              </a:defRPr>
            </a:lvl7pPr>
            <a:lvl8pPr marL="3657600" lvl="7" indent="-228600" algn="l">
              <a:spcBef>
                <a:spcPts val="750"/>
              </a:spcBef>
              <a:spcAft>
                <a:spcPct val="0"/>
              </a:spcAft>
              <a:buSzPts val="840"/>
              <a:buNone/>
              <a:defRPr sz="1050">
                <a:solidFill>
                  <a:schemeClr val="lt1"/>
                </a:solidFill>
              </a:defRPr>
            </a:lvl8pPr>
            <a:lvl9pPr marL="4114800" lvl="8" indent="-228600" algn="l">
              <a:spcBef>
                <a:spcPts val="750"/>
              </a:spcBef>
              <a:spcAft>
                <a:spcPct val="0"/>
              </a:spcAft>
              <a:buSzPts val="840"/>
              <a:buNone/>
              <a:defRPr sz="1050">
                <a:solidFill>
                  <a:schemeClr val="lt1"/>
                </a:solidFill>
              </a:defRPr>
            </a:lvl9pPr>
          </a:lstStyle>
          <a:p>
            <a:endParaRPr/>
          </a:p>
        </p:txBody>
      </p:sp>
      <p:sp>
        <p:nvSpPr>
          <p:cNvPr id="99" name="Google Shape;99;p55"/>
          <p:cNvSpPr txBox="1">
            <a:spLocks noGrp="1"/>
          </p:cNvSpPr>
          <p:nvPr>
            <p:ph type="dt" idx="10"/>
          </p:nvPr>
        </p:nvSpPr>
        <p:spPr>
          <a:xfrm rot="5400000">
            <a:off x="7616730" y="1343026"/>
            <a:ext cx="742949" cy="228599"/>
          </a:xfrm>
          <a:prstGeom prst="rect">
            <a:avLst/>
          </a:prstGeom>
          <a:noFill/>
          <a:ln>
            <a:noFill/>
          </a:ln>
        </p:spPr>
        <p:txBody>
          <a:bodyPr spcFirstLastPara="1" wrap="square" lIns="91425" tIns="45700" rIns="91425" bIns="45700" anchor="t"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100" name="Google Shape;100;p55"/>
          <p:cNvSpPr txBox="1">
            <a:spLocks noGrp="1"/>
          </p:cNvSpPr>
          <p:nvPr>
            <p:ph type="ftr" idx="11"/>
          </p:nvPr>
        </p:nvSpPr>
        <p:spPr>
          <a:xfrm rot="5400000">
            <a:off x="6713680" y="2418973"/>
            <a:ext cx="2894846" cy="228601"/>
          </a:xfrm>
          <a:prstGeom prst="rect">
            <a:avLst/>
          </a:prstGeom>
          <a:noFill/>
          <a:ln>
            <a:noFill/>
          </a:ln>
        </p:spPr>
        <p:txBody>
          <a:bodyPr spcFirstLastPara="1" wrap="square" lIns="91425" tIns="45700" rIns="91425" bIns="45700" anchor="b"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101" name="Google Shape;101;p55"/>
          <p:cNvSpPr txBox="1">
            <a:spLocks noGrp="1"/>
          </p:cNvSpPr>
          <p:nvPr>
            <p:ph type="sldNum" idx="12"/>
          </p:nvPr>
        </p:nvSpPr>
        <p:spPr>
          <a:xfrm>
            <a:off x="7764406" y="221797"/>
            <a:ext cx="628649" cy="575765"/>
          </a:xfrm>
          <a:prstGeom prst="rect">
            <a:avLst/>
          </a:prstGeom>
          <a:noFill/>
          <a:ln>
            <a:noFill/>
          </a:ln>
        </p:spPr>
        <p:txBody>
          <a:bodyPr spcFirstLastPara="1" wrap="square" lIns="91425" tIns="45700" rIns="91425" bIns="45700" anchor="b" anchorCtr="0">
            <a:noAutofit/>
          </a:bodyPr>
          <a:lstStyle>
            <a:lvl1pPr marL="0" lvl="0" indent="0" algn="ctr">
              <a:spcBef>
                <a:spcPct val="0"/>
              </a:spcBef>
              <a:spcAft>
                <a:spcPct val="0"/>
              </a:spcAft>
              <a:buClr>
                <a:schemeClr val="lt1"/>
              </a:buClr>
              <a:buSzPts val="2100"/>
              <a:buFont typeface="Century Gothic"/>
              <a:buNone/>
              <a:defRPr/>
            </a:lvl1pPr>
            <a:lvl2pPr marL="0" lvl="1" indent="0" algn="ctr">
              <a:spcBef>
                <a:spcPct val="0"/>
              </a:spcBef>
              <a:spcAft>
                <a:spcPct val="0"/>
              </a:spcAft>
              <a:buClr>
                <a:schemeClr val="lt1"/>
              </a:buClr>
              <a:buSzPts val="2100"/>
              <a:buFont typeface="Century Gothic"/>
              <a:buNone/>
              <a:defRPr/>
            </a:lvl2pPr>
            <a:lvl3pPr marL="0" lvl="2" indent="0" algn="ctr">
              <a:spcBef>
                <a:spcPct val="0"/>
              </a:spcBef>
              <a:spcAft>
                <a:spcPct val="0"/>
              </a:spcAft>
              <a:buClr>
                <a:schemeClr val="lt1"/>
              </a:buClr>
              <a:buSzPts val="2100"/>
              <a:buFont typeface="Century Gothic"/>
              <a:buNone/>
              <a:defRPr/>
            </a:lvl3pPr>
            <a:lvl4pPr marL="0" lvl="3" indent="0" algn="ctr">
              <a:spcBef>
                <a:spcPct val="0"/>
              </a:spcBef>
              <a:spcAft>
                <a:spcPct val="0"/>
              </a:spcAft>
              <a:buClr>
                <a:schemeClr val="lt1"/>
              </a:buClr>
              <a:buSzPts val="2100"/>
              <a:buFont typeface="Century Gothic"/>
              <a:buNone/>
              <a:defRPr/>
            </a:lvl4pPr>
            <a:lvl5pPr marL="0" lvl="4" indent="0" algn="ctr">
              <a:spcBef>
                <a:spcPct val="0"/>
              </a:spcBef>
              <a:spcAft>
                <a:spcPct val="0"/>
              </a:spcAft>
              <a:buClr>
                <a:schemeClr val="lt1"/>
              </a:buClr>
              <a:buSzPts val="2100"/>
              <a:buFont typeface="Century Gothic"/>
              <a:buNone/>
              <a:defRPr/>
            </a:lvl5pPr>
            <a:lvl6pPr marL="0" lvl="5" indent="0" algn="ctr">
              <a:spcBef>
                <a:spcPct val="0"/>
              </a:spcBef>
              <a:spcAft>
                <a:spcPct val="0"/>
              </a:spcAft>
              <a:buClr>
                <a:schemeClr val="lt1"/>
              </a:buClr>
              <a:buSzPts val="2100"/>
              <a:buFont typeface="Century Gothic"/>
              <a:buNone/>
              <a:defRPr/>
            </a:lvl6pPr>
            <a:lvl7pPr marL="0" lvl="6" indent="0" algn="ctr">
              <a:spcBef>
                <a:spcPct val="0"/>
              </a:spcBef>
              <a:spcAft>
                <a:spcPct val="0"/>
              </a:spcAft>
              <a:buClr>
                <a:schemeClr val="lt1"/>
              </a:buClr>
              <a:buSzPts val="2100"/>
              <a:buFont typeface="Century Gothic"/>
              <a:buNone/>
              <a:defRPr/>
            </a:lvl7pPr>
            <a:lvl8pPr marL="0" lvl="7" indent="0" algn="ctr">
              <a:spcBef>
                <a:spcPct val="0"/>
              </a:spcBef>
              <a:spcAft>
                <a:spcPct val="0"/>
              </a:spcAft>
              <a:buClr>
                <a:schemeClr val="lt1"/>
              </a:buClr>
              <a:buSzPts val="2100"/>
              <a:buFont typeface="Century Gothic"/>
              <a:buNone/>
              <a:defRPr/>
            </a:lvl8pPr>
            <a:lvl9pPr marL="0" lvl="8" indent="0" algn="ctr">
              <a:spcBef>
                <a:spcPct val="0"/>
              </a:spcBef>
              <a:spcAft>
                <a:spcPct val="0"/>
              </a:spcAft>
              <a:buClr>
                <a:schemeClr val="lt1"/>
              </a:buClr>
              <a:buSzPts val="2100"/>
              <a:buFont typeface="Century Gothic"/>
              <a:buNone/>
              <a:defRPr/>
            </a:lvl9pPr>
          </a:lstStyle>
          <a:p>
            <a:pPr marL="0" lvl="0" indent="0" algn="ct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102"/>
        <p:cNvGrpSpPr/>
        <p:nvPr/>
      </p:nvGrpSpPr>
      <p:grpSpPr>
        <a:xfrm>
          <a:off x="0" y="0"/>
          <a:ext cx="0" cy="0"/>
          <a:chOff x="0" y="0"/>
          <a:chExt cx="0" cy="0"/>
        </a:xfrm>
      </p:grpSpPr>
      <p:sp>
        <p:nvSpPr>
          <p:cNvPr id="103" name="Google Shape;103;p56"/>
          <p:cNvSpPr txBox="1">
            <a:spLocks noGrp="1"/>
          </p:cNvSpPr>
          <p:nvPr>
            <p:ph type="title"/>
          </p:nvPr>
        </p:nvSpPr>
        <p:spPr>
          <a:xfrm>
            <a:off x="484584" y="339538"/>
            <a:ext cx="7053542" cy="1050398"/>
          </a:xfrm>
          <a:prstGeom prst="rect">
            <a:avLst/>
          </a:prstGeom>
          <a:noFill/>
          <a:ln>
            <a:noFill/>
          </a:ln>
        </p:spPr>
        <p:txBody>
          <a:bodyPr spcFirstLastPara="1" wrap="square" lIns="91425" tIns="45700" rIns="91425" bIns="45700" anchor="t" anchorCtr="0">
            <a:noAutofit/>
          </a:bodyPr>
          <a:lstStyle>
            <a:lvl1pPr lvl="0" algn="l">
              <a:spcBef>
                <a:spcPct val="0"/>
              </a:spcBef>
              <a:spcAft>
                <a:spcPct val="0"/>
              </a:spcAft>
              <a:buClr>
                <a:schemeClr val="lt2"/>
              </a:buClr>
              <a:buSzPts val="3150"/>
              <a:buFont typeface="Century Gothic"/>
              <a:buNone/>
              <a:defRPr sz="3150"/>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104" name="Google Shape;104;p56"/>
          <p:cNvSpPr txBox="1">
            <a:spLocks noGrp="1"/>
          </p:cNvSpPr>
          <p:nvPr>
            <p:ph type="body" idx="1"/>
          </p:nvPr>
        </p:nvSpPr>
        <p:spPr>
          <a:xfrm>
            <a:off x="474710" y="1485900"/>
            <a:ext cx="2210150" cy="432197"/>
          </a:xfrm>
          <a:prstGeom prst="rect">
            <a:avLst/>
          </a:prstGeom>
          <a:noFill/>
          <a:ln>
            <a:noFill/>
          </a:ln>
        </p:spPr>
        <p:txBody>
          <a:bodyPr spcFirstLastPara="1" wrap="square" lIns="91425" tIns="45700" rIns="91425" bIns="45700" anchor="b" anchorCtr="0">
            <a:noAutofit/>
          </a:bodyPr>
          <a:lstStyle>
            <a:lvl1pPr marL="457200" lvl="0" indent="-228600" algn="l">
              <a:spcBef>
                <a:spcPts val="750"/>
              </a:spcBef>
              <a:spcAft>
                <a:spcPct val="0"/>
              </a:spcAft>
              <a:buSzPts val="1440"/>
              <a:buNone/>
              <a:defRPr sz="1800" b="0">
                <a:solidFill>
                  <a:srgbClr val="86D1D8"/>
                </a:solidFill>
              </a:defRPr>
            </a:lvl1pPr>
            <a:lvl2pPr marL="914400" lvl="1" indent="-228600" algn="l">
              <a:spcBef>
                <a:spcPts val="750"/>
              </a:spcBef>
              <a:spcAft>
                <a:spcPct val="0"/>
              </a:spcAft>
              <a:buSzPts val="1200"/>
              <a:buNone/>
              <a:defRPr sz="1500" b="1"/>
            </a:lvl2pPr>
            <a:lvl3pPr marL="1371600" lvl="2" indent="-228600" algn="l">
              <a:spcBef>
                <a:spcPts val="750"/>
              </a:spcBef>
              <a:spcAft>
                <a:spcPct val="0"/>
              </a:spcAft>
              <a:buSzPts val="1080"/>
              <a:buNone/>
              <a:defRPr sz="1350" b="1"/>
            </a:lvl3pPr>
            <a:lvl4pPr marL="1828800" lvl="3" indent="-228600" algn="l">
              <a:spcBef>
                <a:spcPts val="750"/>
              </a:spcBef>
              <a:spcAft>
                <a:spcPct val="0"/>
              </a:spcAft>
              <a:buSzPts val="960"/>
              <a:buNone/>
              <a:defRPr sz="1200" b="1"/>
            </a:lvl4pPr>
            <a:lvl5pPr marL="2286000" lvl="4" indent="-228600" algn="l">
              <a:spcBef>
                <a:spcPts val="750"/>
              </a:spcBef>
              <a:spcAft>
                <a:spcPct val="0"/>
              </a:spcAft>
              <a:buSzPts val="960"/>
              <a:buNone/>
              <a:defRPr sz="1200" b="1"/>
            </a:lvl5pPr>
            <a:lvl6pPr marL="2743200" lvl="5" indent="-228600" algn="l">
              <a:spcBef>
                <a:spcPts val="750"/>
              </a:spcBef>
              <a:spcAft>
                <a:spcPct val="0"/>
              </a:spcAft>
              <a:buSzPts val="960"/>
              <a:buNone/>
              <a:defRPr sz="1200" b="1"/>
            </a:lvl6pPr>
            <a:lvl7pPr marL="3200400" lvl="6" indent="-228600" algn="l">
              <a:spcBef>
                <a:spcPts val="750"/>
              </a:spcBef>
              <a:spcAft>
                <a:spcPct val="0"/>
              </a:spcAft>
              <a:buSzPts val="960"/>
              <a:buNone/>
              <a:defRPr sz="1200" b="1"/>
            </a:lvl7pPr>
            <a:lvl8pPr marL="3657600" lvl="7" indent="-228600" algn="l">
              <a:spcBef>
                <a:spcPts val="750"/>
              </a:spcBef>
              <a:spcAft>
                <a:spcPct val="0"/>
              </a:spcAft>
              <a:buSzPts val="960"/>
              <a:buNone/>
              <a:defRPr sz="1200" b="1"/>
            </a:lvl8pPr>
            <a:lvl9pPr marL="4114800" lvl="8" indent="-228600" algn="l">
              <a:spcBef>
                <a:spcPts val="750"/>
              </a:spcBef>
              <a:spcAft>
                <a:spcPct val="0"/>
              </a:spcAft>
              <a:buSzPts val="960"/>
              <a:buNone/>
              <a:defRPr sz="1200" b="1"/>
            </a:lvl9pPr>
          </a:lstStyle>
          <a:p>
            <a:endParaRPr/>
          </a:p>
        </p:txBody>
      </p:sp>
      <p:sp>
        <p:nvSpPr>
          <p:cNvPr id="105" name="Google Shape;105;p56"/>
          <p:cNvSpPr txBox="1">
            <a:spLocks noGrp="1"/>
          </p:cNvSpPr>
          <p:nvPr>
            <p:ph type="body" idx="2"/>
          </p:nvPr>
        </p:nvSpPr>
        <p:spPr>
          <a:xfrm>
            <a:off x="489347" y="2000250"/>
            <a:ext cx="2195513" cy="2692004"/>
          </a:xfrm>
          <a:prstGeom prst="rect">
            <a:avLst/>
          </a:prstGeom>
          <a:noFill/>
          <a:ln>
            <a:noFill/>
          </a:ln>
        </p:spPr>
        <p:txBody>
          <a:bodyPr spcFirstLastPara="1" wrap="square" lIns="91425" tIns="45700" rIns="91425" bIns="45700" anchor="t" anchorCtr="0">
            <a:normAutofit/>
          </a:bodyPr>
          <a:lstStyle>
            <a:lvl1pPr marL="457200" lvl="0" indent="-228600" algn="l">
              <a:spcBef>
                <a:spcPts val="750"/>
              </a:spcBef>
              <a:spcAft>
                <a:spcPct val="0"/>
              </a:spcAft>
              <a:buSzPts val="840"/>
              <a:buNone/>
              <a:defRPr sz="1050"/>
            </a:lvl1pPr>
            <a:lvl2pPr marL="914400" lvl="1" indent="-228600" algn="l">
              <a:spcBef>
                <a:spcPts val="750"/>
              </a:spcBef>
              <a:spcAft>
                <a:spcPct val="0"/>
              </a:spcAft>
              <a:buSzPts val="720"/>
              <a:buNone/>
              <a:defRPr sz="900"/>
            </a:lvl2pPr>
            <a:lvl3pPr marL="1371600" lvl="2" indent="-228600" algn="l">
              <a:spcBef>
                <a:spcPts val="750"/>
              </a:spcBef>
              <a:spcAft>
                <a:spcPct val="0"/>
              </a:spcAft>
              <a:buSzPts val="600"/>
              <a:buNone/>
              <a:defRPr sz="750"/>
            </a:lvl3pPr>
            <a:lvl4pPr marL="1828800" lvl="3" indent="-228600" algn="l">
              <a:spcBef>
                <a:spcPts val="750"/>
              </a:spcBef>
              <a:spcAft>
                <a:spcPct val="0"/>
              </a:spcAft>
              <a:buSzPts val="540"/>
              <a:buNone/>
              <a:defRPr sz="675"/>
            </a:lvl4pPr>
            <a:lvl5pPr marL="2286000" lvl="4" indent="-228600" algn="l">
              <a:spcBef>
                <a:spcPts val="750"/>
              </a:spcBef>
              <a:spcAft>
                <a:spcPct val="0"/>
              </a:spcAft>
              <a:buSzPts val="540"/>
              <a:buNone/>
              <a:defRPr sz="675"/>
            </a:lvl5pPr>
            <a:lvl6pPr marL="2743200" lvl="5" indent="-228600" algn="l">
              <a:spcBef>
                <a:spcPts val="750"/>
              </a:spcBef>
              <a:spcAft>
                <a:spcPct val="0"/>
              </a:spcAft>
              <a:buSzPts val="540"/>
              <a:buNone/>
              <a:defRPr sz="675"/>
            </a:lvl6pPr>
            <a:lvl7pPr marL="3200400" lvl="6" indent="-228600" algn="l">
              <a:spcBef>
                <a:spcPts val="750"/>
              </a:spcBef>
              <a:spcAft>
                <a:spcPct val="0"/>
              </a:spcAft>
              <a:buSzPts val="540"/>
              <a:buNone/>
              <a:defRPr sz="675"/>
            </a:lvl7pPr>
            <a:lvl8pPr marL="3657600" lvl="7" indent="-228600" algn="l">
              <a:spcBef>
                <a:spcPts val="750"/>
              </a:spcBef>
              <a:spcAft>
                <a:spcPct val="0"/>
              </a:spcAft>
              <a:buSzPts val="540"/>
              <a:buNone/>
              <a:defRPr sz="675"/>
            </a:lvl8pPr>
            <a:lvl9pPr marL="4114800" lvl="8" indent="-228600" algn="l">
              <a:spcBef>
                <a:spcPts val="750"/>
              </a:spcBef>
              <a:spcAft>
                <a:spcPct val="0"/>
              </a:spcAft>
              <a:buSzPts val="540"/>
              <a:buNone/>
              <a:defRPr sz="675"/>
            </a:lvl9pPr>
          </a:lstStyle>
          <a:p>
            <a:endParaRPr/>
          </a:p>
        </p:txBody>
      </p:sp>
      <p:sp>
        <p:nvSpPr>
          <p:cNvPr id="106" name="Google Shape;106;p56"/>
          <p:cNvSpPr txBox="1">
            <a:spLocks noGrp="1"/>
          </p:cNvSpPr>
          <p:nvPr>
            <p:ph type="body" idx="3"/>
          </p:nvPr>
        </p:nvSpPr>
        <p:spPr>
          <a:xfrm>
            <a:off x="2912745" y="1485900"/>
            <a:ext cx="2202181" cy="432197"/>
          </a:xfrm>
          <a:prstGeom prst="rect">
            <a:avLst/>
          </a:prstGeom>
          <a:noFill/>
          <a:ln>
            <a:noFill/>
          </a:ln>
        </p:spPr>
        <p:txBody>
          <a:bodyPr spcFirstLastPara="1" wrap="square" lIns="91425" tIns="45700" rIns="91425" bIns="45700" anchor="b" anchorCtr="0">
            <a:noAutofit/>
          </a:bodyPr>
          <a:lstStyle>
            <a:lvl1pPr marL="457200" lvl="0" indent="-228600" algn="l">
              <a:spcBef>
                <a:spcPts val="750"/>
              </a:spcBef>
              <a:spcAft>
                <a:spcPct val="0"/>
              </a:spcAft>
              <a:buSzPts val="1440"/>
              <a:buNone/>
              <a:defRPr sz="1800" b="0">
                <a:solidFill>
                  <a:srgbClr val="86D1D8"/>
                </a:solidFill>
              </a:defRPr>
            </a:lvl1pPr>
            <a:lvl2pPr marL="914400" lvl="1" indent="-228600" algn="l">
              <a:spcBef>
                <a:spcPts val="750"/>
              </a:spcBef>
              <a:spcAft>
                <a:spcPct val="0"/>
              </a:spcAft>
              <a:buSzPts val="1200"/>
              <a:buNone/>
              <a:defRPr sz="1500" b="1"/>
            </a:lvl2pPr>
            <a:lvl3pPr marL="1371600" lvl="2" indent="-228600" algn="l">
              <a:spcBef>
                <a:spcPts val="750"/>
              </a:spcBef>
              <a:spcAft>
                <a:spcPct val="0"/>
              </a:spcAft>
              <a:buSzPts val="1080"/>
              <a:buNone/>
              <a:defRPr sz="1350" b="1"/>
            </a:lvl3pPr>
            <a:lvl4pPr marL="1828800" lvl="3" indent="-228600" algn="l">
              <a:spcBef>
                <a:spcPts val="750"/>
              </a:spcBef>
              <a:spcAft>
                <a:spcPct val="0"/>
              </a:spcAft>
              <a:buSzPts val="960"/>
              <a:buNone/>
              <a:defRPr sz="1200" b="1"/>
            </a:lvl4pPr>
            <a:lvl5pPr marL="2286000" lvl="4" indent="-228600" algn="l">
              <a:spcBef>
                <a:spcPts val="750"/>
              </a:spcBef>
              <a:spcAft>
                <a:spcPct val="0"/>
              </a:spcAft>
              <a:buSzPts val="960"/>
              <a:buNone/>
              <a:defRPr sz="1200" b="1"/>
            </a:lvl5pPr>
            <a:lvl6pPr marL="2743200" lvl="5" indent="-228600" algn="l">
              <a:spcBef>
                <a:spcPts val="750"/>
              </a:spcBef>
              <a:spcAft>
                <a:spcPct val="0"/>
              </a:spcAft>
              <a:buSzPts val="960"/>
              <a:buNone/>
              <a:defRPr sz="1200" b="1"/>
            </a:lvl6pPr>
            <a:lvl7pPr marL="3200400" lvl="6" indent="-228600" algn="l">
              <a:spcBef>
                <a:spcPts val="750"/>
              </a:spcBef>
              <a:spcAft>
                <a:spcPct val="0"/>
              </a:spcAft>
              <a:buSzPts val="960"/>
              <a:buNone/>
              <a:defRPr sz="1200" b="1"/>
            </a:lvl7pPr>
            <a:lvl8pPr marL="3657600" lvl="7" indent="-228600" algn="l">
              <a:spcBef>
                <a:spcPts val="750"/>
              </a:spcBef>
              <a:spcAft>
                <a:spcPct val="0"/>
              </a:spcAft>
              <a:buSzPts val="960"/>
              <a:buNone/>
              <a:defRPr sz="1200" b="1"/>
            </a:lvl8pPr>
            <a:lvl9pPr marL="4114800" lvl="8" indent="-228600" algn="l">
              <a:spcBef>
                <a:spcPts val="750"/>
              </a:spcBef>
              <a:spcAft>
                <a:spcPct val="0"/>
              </a:spcAft>
              <a:buSzPts val="960"/>
              <a:buNone/>
              <a:defRPr sz="1200" b="1"/>
            </a:lvl9pPr>
          </a:lstStyle>
          <a:p>
            <a:endParaRPr/>
          </a:p>
        </p:txBody>
      </p:sp>
      <p:sp>
        <p:nvSpPr>
          <p:cNvPr id="107" name="Google Shape;107;p56"/>
          <p:cNvSpPr txBox="1">
            <a:spLocks noGrp="1"/>
          </p:cNvSpPr>
          <p:nvPr>
            <p:ph type="body" idx="4"/>
          </p:nvPr>
        </p:nvSpPr>
        <p:spPr>
          <a:xfrm>
            <a:off x="2904829" y="2000250"/>
            <a:ext cx="2210096" cy="2692004"/>
          </a:xfrm>
          <a:prstGeom prst="rect">
            <a:avLst/>
          </a:prstGeom>
          <a:noFill/>
          <a:ln>
            <a:noFill/>
          </a:ln>
        </p:spPr>
        <p:txBody>
          <a:bodyPr spcFirstLastPara="1" wrap="square" lIns="91425" tIns="45700" rIns="91425" bIns="45700" anchor="t" anchorCtr="0">
            <a:normAutofit/>
          </a:bodyPr>
          <a:lstStyle>
            <a:lvl1pPr marL="457200" lvl="0" indent="-228600" algn="l">
              <a:spcBef>
                <a:spcPts val="750"/>
              </a:spcBef>
              <a:spcAft>
                <a:spcPct val="0"/>
              </a:spcAft>
              <a:buSzPts val="840"/>
              <a:buNone/>
              <a:defRPr sz="1050"/>
            </a:lvl1pPr>
            <a:lvl2pPr marL="914400" lvl="1" indent="-228600" algn="l">
              <a:spcBef>
                <a:spcPts val="750"/>
              </a:spcBef>
              <a:spcAft>
                <a:spcPct val="0"/>
              </a:spcAft>
              <a:buSzPts val="720"/>
              <a:buNone/>
              <a:defRPr sz="900"/>
            </a:lvl2pPr>
            <a:lvl3pPr marL="1371600" lvl="2" indent="-228600" algn="l">
              <a:spcBef>
                <a:spcPts val="750"/>
              </a:spcBef>
              <a:spcAft>
                <a:spcPct val="0"/>
              </a:spcAft>
              <a:buSzPts val="600"/>
              <a:buNone/>
              <a:defRPr sz="750"/>
            </a:lvl3pPr>
            <a:lvl4pPr marL="1828800" lvl="3" indent="-228600" algn="l">
              <a:spcBef>
                <a:spcPts val="750"/>
              </a:spcBef>
              <a:spcAft>
                <a:spcPct val="0"/>
              </a:spcAft>
              <a:buSzPts val="540"/>
              <a:buNone/>
              <a:defRPr sz="675"/>
            </a:lvl4pPr>
            <a:lvl5pPr marL="2286000" lvl="4" indent="-228600" algn="l">
              <a:spcBef>
                <a:spcPts val="750"/>
              </a:spcBef>
              <a:spcAft>
                <a:spcPct val="0"/>
              </a:spcAft>
              <a:buSzPts val="540"/>
              <a:buNone/>
              <a:defRPr sz="675"/>
            </a:lvl5pPr>
            <a:lvl6pPr marL="2743200" lvl="5" indent="-228600" algn="l">
              <a:spcBef>
                <a:spcPts val="750"/>
              </a:spcBef>
              <a:spcAft>
                <a:spcPct val="0"/>
              </a:spcAft>
              <a:buSzPts val="540"/>
              <a:buNone/>
              <a:defRPr sz="675"/>
            </a:lvl6pPr>
            <a:lvl7pPr marL="3200400" lvl="6" indent="-228600" algn="l">
              <a:spcBef>
                <a:spcPts val="750"/>
              </a:spcBef>
              <a:spcAft>
                <a:spcPct val="0"/>
              </a:spcAft>
              <a:buSzPts val="540"/>
              <a:buNone/>
              <a:defRPr sz="675"/>
            </a:lvl7pPr>
            <a:lvl8pPr marL="3657600" lvl="7" indent="-228600" algn="l">
              <a:spcBef>
                <a:spcPts val="750"/>
              </a:spcBef>
              <a:spcAft>
                <a:spcPct val="0"/>
              </a:spcAft>
              <a:buSzPts val="540"/>
              <a:buNone/>
              <a:defRPr sz="675"/>
            </a:lvl8pPr>
            <a:lvl9pPr marL="4114800" lvl="8" indent="-228600" algn="l">
              <a:spcBef>
                <a:spcPts val="750"/>
              </a:spcBef>
              <a:spcAft>
                <a:spcPct val="0"/>
              </a:spcAft>
              <a:buSzPts val="540"/>
              <a:buNone/>
              <a:defRPr sz="675"/>
            </a:lvl9pPr>
          </a:lstStyle>
          <a:p>
            <a:endParaRPr/>
          </a:p>
        </p:txBody>
      </p:sp>
      <p:sp>
        <p:nvSpPr>
          <p:cNvPr id="108" name="Google Shape;108;p56"/>
          <p:cNvSpPr txBox="1">
            <a:spLocks noGrp="1"/>
          </p:cNvSpPr>
          <p:nvPr>
            <p:ph type="body" idx="5"/>
          </p:nvPr>
        </p:nvSpPr>
        <p:spPr>
          <a:xfrm>
            <a:off x="5343525" y="1485900"/>
            <a:ext cx="2199085" cy="432197"/>
          </a:xfrm>
          <a:prstGeom prst="rect">
            <a:avLst/>
          </a:prstGeom>
          <a:noFill/>
          <a:ln>
            <a:noFill/>
          </a:ln>
        </p:spPr>
        <p:txBody>
          <a:bodyPr spcFirstLastPara="1" wrap="square" lIns="91425" tIns="45700" rIns="91425" bIns="45700" anchor="b" anchorCtr="0">
            <a:noAutofit/>
          </a:bodyPr>
          <a:lstStyle>
            <a:lvl1pPr marL="457200" lvl="0" indent="-228600" algn="l">
              <a:spcBef>
                <a:spcPts val="750"/>
              </a:spcBef>
              <a:spcAft>
                <a:spcPct val="0"/>
              </a:spcAft>
              <a:buSzPts val="1440"/>
              <a:buNone/>
              <a:defRPr sz="1800" b="0">
                <a:solidFill>
                  <a:srgbClr val="86D1D8"/>
                </a:solidFill>
              </a:defRPr>
            </a:lvl1pPr>
            <a:lvl2pPr marL="914400" lvl="1" indent="-228600" algn="l">
              <a:spcBef>
                <a:spcPts val="750"/>
              </a:spcBef>
              <a:spcAft>
                <a:spcPct val="0"/>
              </a:spcAft>
              <a:buSzPts val="1200"/>
              <a:buNone/>
              <a:defRPr sz="1500" b="1"/>
            </a:lvl2pPr>
            <a:lvl3pPr marL="1371600" lvl="2" indent="-228600" algn="l">
              <a:spcBef>
                <a:spcPts val="750"/>
              </a:spcBef>
              <a:spcAft>
                <a:spcPct val="0"/>
              </a:spcAft>
              <a:buSzPts val="1080"/>
              <a:buNone/>
              <a:defRPr sz="1350" b="1"/>
            </a:lvl3pPr>
            <a:lvl4pPr marL="1828800" lvl="3" indent="-228600" algn="l">
              <a:spcBef>
                <a:spcPts val="750"/>
              </a:spcBef>
              <a:spcAft>
                <a:spcPct val="0"/>
              </a:spcAft>
              <a:buSzPts val="960"/>
              <a:buNone/>
              <a:defRPr sz="1200" b="1"/>
            </a:lvl4pPr>
            <a:lvl5pPr marL="2286000" lvl="4" indent="-228600" algn="l">
              <a:spcBef>
                <a:spcPts val="750"/>
              </a:spcBef>
              <a:spcAft>
                <a:spcPct val="0"/>
              </a:spcAft>
              <a:buSzPts val="960"/>
              <a:buNone/>
              <a:defRPr sz="1200" b="1"/>
            </a:lvl5pPr>
            <a:lvl6pPr marL="2743200" lvl="5" indent="-228600" algn="l">
              <a:spcBef>
                <a:spcPts val="750"/>
              </a:spcBef>
              <a:spcAft>
                <a:spcPct val="0"/>
              </a:spcAft>
              <a:buSzPts val="960"/>
              <a:buNone/>
              <a:defRPr sz="1200" b="1"/>
            </a:lvl6pPr>
            <a:lvl7pPr marL="3200400" lvl="6" indent="-228600" algn="l">
              <a:spcBef>
                <a:spcPts val="750"/>
              </a:spcBef>
              <a:spcAft>
                <a:spcPct val="0"/>
              </a:spcAft>
              <a:buSzPts val="960"/>
              <a:buNone/>
              <a:defRPr sz="1200" b="1"/>
            </a:lvl7pPr>
            <a:lvl8pPr marL="3657600" lvl="7" indent="-228600" algn="l">
              <a:spcBef>
                <a:spcPts val="750"/>
              </a:spcBef>
              <a:spcAft>
                <a:spcPct val="0"/>
              </a:spcAft>
              <a:buSzPts val="960"/>
              <a:buNone/>
              <a:defRPr sz="1200" b="1"/>
            </a:lvl8pPr>
            <a:lvl9pPr marL="4114800" lvl="8" indent="-228600" algn="l">
              <a:spcBef>
                <a:spcPts val="750"/>
              </a:spcBef>
              <a:spcAft>
                <a:spcPct val="0"/>
              </a:spcAft>
              <a:buSzPts val="960"/>
              <a:buNone/>
              <a:defRPr sz="1200" b="1"/>
            </a:lvl9pPr>
          </a:lstStyle>
          <a:p>
            <a:endParaRPr/>
          </a:p>
        </p:txBody>
      </p:sp>
      <p:sp>
        <p:nvSpPr>
          <p:cNvPr id="109" name="Google Shape;109;p56"/>
          <p:cNvSpPr txBox="1">
            <a:spLocks noGrp="1"/>
          </p:cNvSpPr>
          <p:nvPr>
            <p:ph type="body" idx="6"/>
          </p:nvPr>
        </p:nvSpPr>
        <p:spPr>
          <a:xfrm>
            <a:off x="5343525" y="2000250"/>
            <a:ext cx="2199085" cy="2692004"/>
          </a:xfrm>
          <a:prstGeom prst="rect">
            <a:avLst/>
          </a:prstGeom>
          <a:noFill/>
          <a:ln>
            <a:noFill/>
          </a:ln>
        </p:spPr>
        <p:txBody>
          <a:bodyPr spcFirstLastPara="1" wrap="square" lIns="91425" tIns="45700" rIns="91425" bIns="45700" anchor="t" anchorCtr="0">
            <a:normAutofit/>
          </a:bodyPr>
          <a:lstStyle>
            <a:lvl1pPr marL="457200" lvl="0" indent="-228600" algn="l">
              <a:spcBef>
                <a:spcPts val="750"/>
              </a:spcBef>
              <a:spcAft>
                <a:spcPct val="0"/>
              </a:spcAft>
              <a:buSzPts val="840"/>
              <a:buNone/>
              <a:defRPr sz="1050"/>
            </a:lvl1pPr>
            <a:lvl2pPr marL="914400" lvl="1" indent="-228600" algn="l">
              <a:spcBef>
                <a:spcPts val="750"/>
              </a:spcBef>
              <a:spcAft>
                <a:spcPct val="0"/>
              </a:spcAft>
              <a:buSzPts val="720"/>
              <a:buNone/>
              <a:defRPr sz="900"/>
            </a:lvl2pPr>
            <a:lvl3pPr marL="1371600" lvl="2" indent="-228600" algn="l">
              <a:spcBef>
                <a:spcPts val="750"/>
              </a:spcBef>
              <a:spcAft>
                <a:spcPct val="0"/>
              </a:spcAft>
              <a:buSzPts val="600"/>
              <a:buNone/>
              <a:defRPr sz="750"/>
            </a:lvl3pPr>
            <a:lvl4pPr marL="1828800" lvl="3" indent="-228600" algn="l">
              <a:spcBef>
                <a:spcPts val="750"/>
              </a:spcBef>
              <a:spcAft>
                <a:spcPct val="0"/>
              </a:spcAft>
              <a:buSzPts val="540"/>
              <a:buNone/>
              <a:defRPr sz="675"/>
            </a:lvl4pPr>
            <a:lvl5pPr marL="2286000" lvl="4" indent="-228600" algn="l">
              <a:spcBef>
                <a:spcPts val="750"/>
              </a:spcBef>
              <a:spcAft>
                <a:spcPct val="0"/>
              </a:spcAft>
              <a:buSzPts val="540"/>
              <a:buNone/>
              <a:defRPr sz="675"/>
            </a:lvl5pPr>
            <a:lvl6pPr marL="2743200" lvl="5" indent="-228600" algn="l">
              <a:spcBef>
                <a:spcPts val="750"/>
              </a:spcBef>
              <a:spcAft>
                <a:spcPct val="0"/>
              </a:spcAft>
              <a:buSzPts val="540"/>
              <a:buNone/>
              <a:defRPr sz="675"/>
            </a:lvl6pPr>
            <a:lvl7pPr marL="3200400" lvl="6" indent="-228600" algn="l">
              <a:spcBef>
                <a:spcPts val="750"/>
              </a:spcBef>
              <a:spcAft>
                <a:spcPct val="0"/>
              </a:spcAft>
              <a:buSzPts val="540"/>
              <a:buNone/>
              <a:defRPr sz="675"/>
            </a:lvl7pPr>
            <a:lvl8pPr marL="3657600" lvl="7" indent="-228600" algn="l">
              <a:spcBef>
                <a:spcPts val="750"/>
              </a:spcBef>
              <a:spcAft>
                <a:spcPct val="0"/>
              </a:spcAft>
              <a:buSzPts val="540"/>
              <a:buNone/>
              <a:defRPr sz="675"/>
            </a:lvl8pPr>
            <a:lvl9pPr marL="4114800" lvl="8" indent="-228600" algn="l">
              <a:spcBef>
                <a:spcPts val="750"/>
              </a:spcBef>
              <a:spcAft>
                <a:spcPct val="0"/>
              </a:spcAft>
              <a:buSzPts val="540"/>
              <a:buNone/>
              <a:defRPr sz="675"/>
            </a:lvl9pPr>
          </a:lstStyle>
          <a:p>
            <a:endParaRPr/>
          </a:p>
        </p:txBody>
      </p:sp>
      <p:cxnSp>
        <p:nvCxnSpPr>
          <p:cNvPr id="110" name="Google Shape;110;p56"/>
          <p:cNvCxnSpPr/>
          <p:nvPr/>
        </p:nvCxnSpPr>
        <p:spPr>
          <a:xfrm flipH="1">
            <a:off x="2794607" y="1600200"/>
            <a:ext cx="0" cy="2971800"/>
          </a:xfrm>
          <a:prstGeom prst="straightConnector1">
            <a:avLst/>
          </a:prstGeom>
          <a:noFill/>
          <a:ln w="12700" cap="flat" cmpd="sng">
            <a:solidFill>
              <a:srgbClr val="86D1D8">
                <a:alpha val="40000"/>
              </a:srgbClr>
            </a:solidFill>
            <a:prstDash val="solid"/>
            <a:round/>
            <a:headEnd type="none" w="sm" len="sm"/>
            <a:tailEnd type="none" w="sm" len="sm"/>
          </a:ln>
        </p:spPr>
      </p:cxnSp>
      <p:cxnSp>
        <p:nvCxnSpPr>
          <p:cNvPr id="111" name="Google Shape;111;p56"/>
          <p:cNvCxnSpPr/>
          <p:nvPr/>
        </p:nvCxnSpPr>
        <p:spPr>
          <a:xfrm flipH="1">
            <a:off x="5221670" y="1600200"/>
            <a:ext cx="0" cy="2975162"/>
          </a:xfrm>
          <a:prstGeom prst="straightConnector1">
            <a:avLst/>
          </a:prstGeom>
          <a:noFill/>
          <a:ln w="12700" cap="flat" cmpd="sng">
            <a:solidFill>
              <a:srgbClr val="86D1D8">
                <a:alpha val="40000"/>
              </a:srgbClr>
            </a:solidFill>
            <a:prstDash val="solid"/>
            <a:round/>
            <a:headEnd type="none" w="sm" len="sm"/>
            <a:tailEnd type="none" w="sm" len="sm"/>
          </a:ln>
        </p:spPr>
      </p:cxnSp>
      <p:sp>
        <p:nvSpPr>
          <p:cNvPr id="112" name="Google Shape;112;p56"/>
          <p:cNvSpPr txBox="1">
            <a:spLocks noGrp="1"/>
          </p:cNvSpPr>
          <p:nvPr>
            <p:ph type="dt" idx="10"/>
          </p:nvPr>
        </p:nvSpPr>
        <p:spPr>
          <a:xfrm rot="5400000">
            <a:off x="7616730" y="1343026"/>
            <a:ext cx="742949" cy="228599"/>
          </a:xfrm>
          <a:prstGeom prst="rect">
            <a:avLst/>
          </a:prstGeom>
          <a:noFill/>
          <a:ln>
            <a:noFill/>
          </a:ln>
        </p:spPr>
        <p:txBody>
          <a:bodyPr spcFirstLastPara="1" wrap="square" lIns="91425" tIns="45700" rIns="91425" bIns="45700" anchor="t"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113" name="Google Shape;113;p56"/>
          <p:cNvSpPr txBox="1">
            <a:spLocks noGrp="1"/>
          </p:cNvSpPr>
          <p:nvPr>
            <p:ph type="ftr" idx="11"/>
          </p:nvPr>
        </p:nvSpPr>
        <p:spPr>
          <a:xfrm rot="5400000">
            <a:off x="6713680" y="2418973"/>
            <a:ext cx="2894846" cy="228601"/>
          </a:xfrm>
          <a:prstGeom prst="rect">
            <a:avLst/>
          </a:prstGeom>
          <a:noFill/>
          <a:ln>
            <a:noFill/>
          </a:ln>
        </p:spPr>
        <p:txBody>
          <a:bodyPr spcFirstLastPara="1" wrap="square" lIns="91425" tIns="45700" rIns="91425" bIns="45700" anchor="b"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114" name="Google Shape;114;p56"/>
          <p:cNvSpPr txBox="1">
            <a:spLocks noGrp="1"/>
          </p:cNvSpPr>
          <p:nvPr>
            <p:ph type="sldNum" idx="12"/>
          </p:nvPr>
        </p:nvSpPr>
        <p:spPr>
          <a:xfrm>
            <a:off x="7764406" y="221797"/>
            <a:ext cx="628649" cy="575765"/>
          </a:xfrm>
          <a:prstGeom prst="rect">
            <a:avLst/>
          </a:prstGeom>
          <a:noFill/>
          <a:ln>
            <a:noFill/>
          </a:ln>
        </p:spPr>
        <p:txBody>
          <a:bodyPr spcFirstLastPara="1" wrap="square" lIns="91425" tIns="45700" rIns="91425" bIns="45700" anchor="b" anchorCtr="0">
            <a:noAutofit/>
          </a:bodyPr>
          <a:lstStyle>
            <a:lvl1pPr marL="0" lvl="0" indent="0" algn="ctr">
              <a:spcBef>
                <a:spcPct val="0"/>
              </a:spcBef>
              <a:spcAft>
                <a:spcPct val="0"/>
              </a:spcAft>
              <a:buClr>
                <a:schemeClr val="lt1"/>
              </a:buClr>
              <a:buSzPts val="2100"/>
              <a:buFont typeface="Century Gothic"/>
              <a:buNone/>
              <a:defRPr/>
            </a:lvl1pPr>
            <a:lvl2pPr marL="0" lvl="1" indent="0" algn="ctr">
              <a:spcBef>
                <a:spcPct val="0"/>
              </a:spcBef>
              <a:spcAft>
                <a:spcPct val="0"/>
              </a:spcAft>
              <a:buClr>
                <a:schemeClr val="lt1"/>
              </a:buClr>
              <a:buSzPts val="2100"/>
              <a:buFont typeface="Century Gothic"/>
              <a:buNone/>
              <a:defRPr/>
            </a:lvl2pPr>
            <a:lvl3pPr marL="0" lvl="2" indent="0" algn="ctr">
              <a:spcBef>
                <a:spcPct val="0"/>
              </a:spcBef>
              <a:spcAft>
                <a:spcPct val="0"/>
              </a:spcAft>
              <a:buClr>
                <a:schemeClr val="lt1"/>
              </a:buClr>
              <a:buSzPts val="2100"/>
              <a:buFont typeface="Century Gothic"/>
              <a:buNone/>
              <a:defRPr/>
            </a:lvl3pPr>
            <a:lvl4pPr marL="0" lvl="3" indent="0" algn="ctr">
              <a:spcBef>
                <a:spcPct val="0"/>
              </a:spcBef>
              <a:spcAft>
                <a:spcPct val="0"/>
              </a:spcAft>
              <a:buClr>
                <a:schemeClr val="lt1"/>
              </a:buClr>
              <a:buSzPts val="2100"/>
              <a:buFont typeface="Century Gothic"/>
              <a:buNone/>
              <a:defRPr/>
            </a:lvl4pPr>
            <a:lvl5pPr marL="0" lvl="4" indent="0" algn="ctr">
              <a:spcBef>
                <a:spcPct val="0"/>
              </a:spcBef>
              <a:spcAft>
                <a:spcPct val="0"/>
              </a:spcAft>
              <a:buClr>
                <a:schemeClr val="lt1"/>
              </a:buClr>
              <a:buSzPts val="2100"/>
              <a:buFont typeface="Century Gothic"/>
              <a:buNone/>
              <a:defRPr/>
            </a:lvl5pPr>
            <a:lvl6pPr marL="0" lvl="5" indent="0" algn="ctr">
              <a:spcBef>
                <a:spcPct val="0"/>
              </a:spcBef>
              <a:spcAft>
                <a:spcPct val="0"/>
              </a:spcAft>
              <a:buClr>
                <a:schemeClr val="lt1"/>
              </a:buClr>
              <a:buSzPts val="2100"/>
              <a:buFont typeface="Century Gothic"/>
              <a:buNone/>
              <a:defRPr/>
            </a:lvl6pPr>
            <a:lvl7pPr marL="0" lvl="6" indent="0" algn="ctr">
              <a:spcBef>
                <a:spcPct val="0"/>
              </a:spcBef>
              <a:spcAft>
                <a:spcPct val="0"/>
              </a:spcAft>
              <a:buClr>
                <a:schemeClr val="lt1"/>
              </a:buClr>
              <a:buSzPts val="2100"/>
              <a:buFont typeface="Century Gothic"/>
              <a:buNone/>
              <a:defRPr/>
            </a:lvl7pPr>
            <a:lvl8pPr marL="0" lvl="7" indent="0" algn="ctr">
              <a:spcBef>
                <a:spcPct val="0"/>
              </a:spcBef>
              <a:spcAft>
                <a:spcPct val="0"/>
              </a:spcAft>
              <a:buClr>
                <a:schemeClr val="lt1"/>
              </a:buClr>
              <a:buSzPts val="2100"/>
              <a:buFont typeface="Century Gothic"/>
              <a:buNone/>
              <a:defRPr/>
            </a:lvl8pPr>
            <a:lvl9pPr marL="0" lvl="8" indent="0" algn="ctr">
              <a:spcBef>
                <a:spcPct val="0"/>
              </a:spcBef>
              <a:spcAft>
                <a:spcPct val="0"/>
              </a:spcAft>
              <a:buClr>
                <a:schemeClr val="lt1"/>
              </a:buClr>
              <a:buSzPts val="2100"/>
              <a:buFont typeface="Century Gothic"/>
              <a:buNone/>
              <a:defRPr/>
            </a:lvl9pPr>
          </a:lstStyle>
          <a:p>
            <a:pPr marL="0" lvl="0" indent="0" algn="ct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115"/>
        <p:cNvGrpSpPr/>
        <p:nvPr/>
      </p:nvGrpSpPr>
      <p:grpSpPr>
        <a:xfrm>
          <a:off x="0" y="0"/>
          <a:ext cx="0" cy="0"/>
          <a:chOff x="0" y="0"/>
          <a:chExt cx="0" cy="0"/>
        </a:xfrm>
      </p:grpSpPr>
      <p:sp>
        <p:nvSpPr>
          <p:cNvPr id="116" name="Google Shape;116;p57"/>
          <p:cNvSpPr txBox="1">
            <a:spLocks noGrp="1"/>
          </p:cNvSpPr>
          <p:nvPr>
            <p:ph type="title"/>
          </p:nvPr>
        </p:nvSpPr>
        <p:spPr>
          <a:xfrm>
            <a:off x="484584" y="339538"/>
            <a:ext cx="7053542" cy="1050398"/>
          </a:xfrm>
          <a:prstGeom prst="rect">
            <a:avLst/>
          </a:prstGeom>
          <a:noFill/>
          <a:ln>
            <a:noFill/>
          </a:ln>
        </p:spPr>
        <p:txBody>
          <a:bodyPr spcFirstLastPara="1" wrap="square" lIns="91425" tIns="45700" rIns="91425" bIns="45700" anchor="t" anchorCtr="0">
            <a:noAutofit/>
          </a:bodyPr>
          <a:lstStyle>
            <a:lvl1pPr lvl="0" algn="l">
              <a:spcBef>
                <a:spcPct val="0"/>
              </a:spcBef>
              <a:spcAft>
                <a:spcPct val="0"/>
              </a:spcAft>
              <a:buClr>
                <a:schemeClr val="lt2"/>
              </a:buClr>
              <a:buSzPts val="3150"/>
              <a:buFont typeface="Century Gothic"/>
              <a:buNone/>
              <a:defRPr sz="3150"/>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117" name="Google Shape;117;p57"/>
          <p:cNvSpPr txBox="1">
            <a:spLocks noGrp="1"/>
          </p:cNvSpPr>
          <p:nvPr>
            <p:ph type="body" idx="1"/>
          </p:nvPr>
        </p:nvSpPr>
        <p:spPr>
          <a:xfrm>
            <a:off x="489347" y="3188212"/>
            <a:ext cx="2205038" cy="432197"/>
          </a:xfrm>
          <a:prstGeom prst="rect">
            <a:avLst/>
          </a:prstGeom>
          <a:noFill/>
          <a:ln>
            <a:noFill/>
          </a:ln>
        </p:spPr>
        <p:txBody>
          <a:bodyPr spcFirstLastPara="1" wrap="square" lIns="91425" tIns="45700" rIns="91425" bIns="45700" anchor="b" anchorCtr="0">
            <a:noAutofit/>
          </a:bodyPr>
          <a:lstStyle>
            <a:lvl1pPr marL="457200" lvl="0" indent="-228600" algn="l">
              <a:spcBef>
                <a:spcPts val="750"/>
              </a:spcBef>
              <a:spcAft>
                <a:spcPct val="0"/>
              </a:spcAft>
              <a:buSzPts val="1440"/>
              <a:buNone/>
              <a:defRPr sz="1800" b="0">
                <a:solidFill>
                  <a:srgbClr val="86D1D8"/>
                </a:solidFill>
              </a:defRPr>
            </a:lvl1pPr>
            <a:lvl2pPr marL="914400" lvl="1" indent="-228600" algn="l">
              <a:spcBef>
                <a:spcPts val="750"/>
              </a:spcBef>
              <a:spcAft>
                <a:spcPct val="0"/>
              </a:spcAft>
              <a:buSzPts val="1200"/>
              <a:buNone/>
              <a:defRPr sz="1500" b="1"/>
            </a:lvl2pPr>
            <a:lvl3pPr marL="1371600" lvl="2" indent="-228600" algn="l">
              <a:spcBef>
                <a:spcPts val="750"/>
              </a:spcBef>
              <a:spcAft>
                <a:spcPct val="0"/>
              </a:spcAft>
              <a:buSzPts val="1080"/>
              <a:buNone/>
              <a:defRPr sz="1350" b="1"/>
            </a:lvl3pPr>
            <a:lvl4pPr marL="1828800" lvl="3" indent="-228600" algn="l">
              <a:spcBef>
                <a:spcPts val="750"/>
              </a:spcBef>
              <a:spcAft>
                <a:spcPct val="0"/>
              </a:spcAft>
              <a:buSzPts val="960"/>
              <a:buNone/>
              <a:defRPr sz="1200" b="1"/>
            </a:lvl4pPr>
            <a:lvl5pPr marL="2286000" lvl="4" indent="-228600" algn="l">
              <a:spcBef>
                <a:spcPts val="750"/>
              </a:spcBef>
              <a:spcAft>
                <a:spcPct val="0"/>
              </a:spcAft>
              <a:buSzPts val="960"/>
              <a:buNone/>
              <a:defRPr sz="1200" b="1"/>
            </a:lvl5pPr>
            <a:lvl6pPr marL="2743200" lvl="5" indent="-228600" algn="l">
              <a:spcBef>
                <a:spcPts val="750"/>
              </a:spcBef>
              <a:spcAft>
                <a:spcPct val="0"/>
              </a:spcAft>
              <a:buSzPts val="960"/>
              <a:buNone/>
              <a:defRPr sz="1200" b="1"/>
            </a:lvl6pPr>
            <a:lvl7pPr marL="3200400" lvl="6" indent="-228600" algn="l">
              <a:spcBef>
                <a:spcPts val="750"/>
              </a:spcBef>
              <a:spcAft>
                <a:spcPct val="0"/>
              </a:spcAft>
              <a:buSzPts val="960"/>
              <a:buNone/>
              <a:defRPr sz="1200" b="1"/>
            </a:lvl7pPr>
            <a:lvl8pPr marL="3657600" lvl="7" indent="-228600" algn="l">
              <a:spcBef>
                <a:spcPts val="750"/>
              </a:spcBef>
              <a:spcAft>
                <a:spcPct val="0"/>
              </a:spcAft>
              <a:buSzPts val="960"/>
              <a:buNone/>
              <a:defRPr sz="1200" b="1"/>
            </a:lvl8pPr>
            <a:lvl9pPr marL="4114800" lvl="8" indent="-228600" algn="l">
              <a:spcBef>
                <a:spcPts val="750"/>
              </a:spcBef>
              <a:spcAft>
                <a:spcPct val="0"/>
              </a:spcAft>
              <a:buSzPts val="960"/>
              <a:buNone/>
              <a:defRPr sz="1200" b="1"/>
            </a:lvl9pPr>
          </a:lstStyle>
          <a:p>
            <a:endParaRPr/>
          </a:p>
        </p:txBody>
      </p:sp>
      <p:sp>
        <p:nvSpPr>
          <p:cNvPr id="118" name="Google Shape;118;p57"/>
          <p:cNvSpPr>
            <a:spLocks noGrp="1"/>
          </p:cNvSpPr>
          <p:nvPr>
            <p:ph type="pic" idx="2"/>
          </p:nvPr>
        </p:nvSpPr>
        <p:spPr>
          <a:xfrm>
            <a:off x="489347" y="1657350"/>
            <a:ext cx="2205038" cy="1143000"/>
          </a:xfrm>
          <a:prstGeom prst="roundRect">
            <a:avLst>
              <a:gd name="adj" fmla="val 1858"/>
            </a:avLst>
          </a:prstGeom>
          <a:noFill/>
          <a:ln>
            <a:noFill/>
          </a:ln>
          <a:effectLst>
            <a:outerShdw blurRad="50800" dist="50800" dir="5400000" algn="tl" rotWithShape="0">
              <a:srgbClr val="000000">
                <a:alpha val="42745"/>
              </a:srgbClr>
            </a:outerShdw>
          </a:effectLst>
        </p:spPr>
        <p:txBody>
          <a:bodyPr/>
          <a:lstStyle/>
          <a:p>
            <a:endParaRPr/>
          </a:p>
        </p:txBody>
      </p:sp>
      <p:sp>
        <p:nvSpPr>
          <p:cNvPr id="119" name="Google Shape;119;p57"/>
          <p:cNvSpPr txBox="1">
            <a:spLocks noGrp="1"/>
          </p:cNvSpPr>
          <p:nvPr>
            <p:ph type="body" idx="3"/>
          </p:nvPr>
        </p:nvSpPr>
        <p:spPr>
          <a:xfrm>
            <a:off x="489347" y="3620409"/>
            <a:ext cx="2205038" cy="494392"/>
          </a:xfrm>
          <a:prstGeom prst="rect">
            <a:avLst/>
          </a:prstGeom>
          <a:noFill/>
          <a:ln>
            <a:noFill/>
          </a:ln>
        </p:spPr>
        <p:txBody>
          <a:bodyPr spcFirstLastPara="1" wrap="square" lIns="91425" tIns="45700" rIns="91425" bIns="45700" anchor="t" anchorCtr="0">
            <a:normAutofit/>
          </a:bodyPr>
          <a:lstStyle>
            <a:lvl1pPr marL="457200" lvl="0" indent="-228600" algn="l">
              <a:spcBef>
                <a:spcPts val="750"/>
              </a:spcBef>
              <a:spcAft>
                <a:spcPct val="0"/>
              </a:spcAft>
              <a:buSzPts val="840"/>
              <a:buNone/>
              <a:defRPr sz="1050"/>
            </a:lvl1pPr>
            <a:lvl2pPr marL="914400" lvl="1" indent="-228600" algn="l">
              <a:spcBef>
                <a:spcPts val="750"/>
              </a:spcBef>
              <a:spcAft>
                <a:spcPct val="0"/>
              </a:spcAft>
              <a:buSzPts val="720"/>
              <a:buNone/>
              <a:defRPr sz="900"/>
            </a:lvl2pPr>
            <a:lvl3pPr marL="1371600" lvl="2" indent="-228600" algn="l">
              <a:spcBef>
                <a:spcPts val="750"/>
              </a:spcBef>
              <a:spcAft>
                <a:spcPct val="0"/>
              </a:spcAft>
              <a:buSzPts val="600"/>
              <a:buNone/>
              <a:defRPr sz="750"/>
            </a:lvl3pPr>
            <a:lvl4pPr marL="1828800" lvl="3" indent="-228600" algn="l">
              <a:spcBef>
                <a:spcPts val="750"/>
              </a:spcBef>
              <a:spcAft>
                <a:spcPct val="0"/>
              </a:spcAft>
              <a:buSzPts val="540"/>
              <a:buNone/>
              <a:defRPr sz="675"/>
            </a:lvl4pPr>
            <a:lvl5pPr marL="2286000" lvl="4" indent="-228600" algn="l">
              <a:spcBef>
                <a:spcPts val="750"/>
              </a:spcBef>
              <a:spcAft>
                <a:spcPct val="0"/>
              </a:spcAft>
              <a:buSzPts val="540"/>
              <a:buNone/>
              <a:defRPr sz="675"/>
            </a:lvl5pPr>
            <a:lvl6pPr marL="2743200" lvl="5" indent="-228600" algn="l">
              <a:spcBef>
                <a:spcPts val="750"/>
              </a:spcBef>
              <a:spcAft>
                <a:spcPct val="0"/>
              </a:spcAft>
              <a:buSzPts val="540"/>
              <a:buNone/>
              <a:defRPr sz="675"/>
            </a:lvl6pPr>
            <a:lvl7pPr marL="3200400" lvl="6" indent="-228600" algn="l">
              <a:spcBef>
                <a:spcPts val="750"/>
              </a:spcBef>
              <a:spcAft>
                <a:spcPct val="0"/>
              </a:spcAft>
              <a:buSzPts val="540"/>
              <a:buNone/>
              <a:defRPr sz="675"/>
            </a:lvl7pPr>
            <a:lvl8pPr marL="3657600" lvl="7" indent="-228600" algn="l">
              <a:spcBef>
                <a:spcPts val="750"/>
              </a:spcBef>
              <a:spcAft>
                <a:spcPct val="0"/>
              </a:spcAft>
              <a:buSzPts val="540"/>
              <a:buNone/>
              <a:defRPr sz="675"/>
            </a:lvl8pPr>
            <a:lvl9pPr marL="4114800" lvl="8" indent="-228600" algn="l">
              <a:spcBef>
                <a:spcPts val="750"/>
              </a:spcBef>
              <a:spcAft>
                <a:spcPct val="0"/>
              </a:spcAft>
              <a:buSzPts val="540"/>
              <a:buNone/>
              <a:defRPr sz="675"/>
            </a:lvl9pPr>
          </a:lstStyle>
          <a:p>
            <a:endParaRPr/>
          </a:p>
        </p:txBody>
      </p:sp>
      <p:sp>
        <p:nvSpPr>
          <p:cNvPr id="120" name="Google Shape;120;p57"/>
          <p:cNvSpPr txBox="1">
            <a:spLocks noGrp="1"/>
          </p:cNvSpPr>
          <p:nvPr>
            <p:ph type="body" idx="4"/>
          </p:nvPr>
        </p:nvSpPr>
        <p:spPr>
          <a:xfrm>
            <a:off x="2917032" y="3188212"/>
            <a:ext cx="2197894" cy="432197"/>
          </a:xfrm>
          <a:prstGeom prst="rect">
            <a:avLst/>
          </a:prstGeom>
          <a:noFill/>
          <a:ln>
            <a:noFill/>
          </a:ln>
        </p:spPr>
        <p:txBody>
          <a:bodyPr spcFirstLastPara="1" wrap="square" lIns="91425" tIns="45700" rIns="91425" bIns="45700" anchor="b" anchorCtr="0">
            <a:noAutofit/>
          </a:bodyPr>
          <a:lstStyle>
            <a:lvl1pPr marL="457200" lvl="0" indent="-228600" algn="l">
              <a:spcBef>
                <a:spcPts val="750"/>
              </a:spcBef>
              <a:spcAft>
                <a:spcPct val="0"/>
              </a:spcAft>
              <a:buSzPts val="1440"/>
              <a:buNone/>
              <a:defRPr sz="1800" b="0">
                <a:solidFill>
                  <a:srgbClr val="86D1D8"/>
                </a:solidFill>
              </a:defRPr>
            </a:lvl1pPr>
            <a:lvl2pPr marL="914400" lvl="1" indent="-228600" algn="l">
              <a:spcBef>
                <a:spcPts val="750"/>
              </a:spcBef>
              <a:spcAft>
                <a:spcPct val="0"/>
              </a:spcAft>
              <a:buSzPts val="1200"/>
              <a:buNone/>
              <a:defRPr sz="1500" b="1"/>
            </a:lvl2pPr>
            <a:lvl3pPr marL="1371600" lvl="2" indent="-228600" algn="l">
              <a:spcBef>
                <a:spcPts val="750"/>
              </a:spcBef>
              <a:spcAft>
                <a:spcPct val="0"/>
              </a:spcAft>
              <a:buSzPts val="1080"/>
              <a:buNone/>
              <a:defRPr sz="1350" b="1"/>
            </a:lvl3pPr>
            <a:lvl4pPr marL="1828800" lvl="3" indent="-228600" algn="l">
              <a:spcBef>
                <a:spcPts val="750"/>
              </a:spcBef>
              <a:spcAft>
                <a:spcPct val="0"/>
              </a:spcAft>
              <a:buSzPts val="960"/>
              <a:buNone/>
              <a:defRPr sz="1200" b="1"/>
            </a:lvl4pPr>
            <a:lvl5pPr marL="2286000" lvl="4" indent="-228600" algn="l">
              <a:spcBef>
                <a:spcPts val="750"/>
              </a:spcBef>
              <a:spcAft>
                <a:spcPct val="0"/>
              </a:spcAft>
              <a:buSzPts val="960"/>
              <a:buNone/>
              <a:defRPr sz="1200" b="1"/>
            </a:lvl5pPr>
            <a:lvl6pPr marL="2743200" lvl="5" indent="-228600" algn="l">
              <a:spcBef>
                <a:spcPts val="750"/>
              </a:spcBef>
              <a:spcAft>
                <a:spcPct val="0"/>
              </a:spcAft>
              <a:buSzPts val="960"/>
              <a:buNone/>
              <a:defRPr sz="1200" b="1"/>
            </a:lvl6pPr>
            <a:lvl7pPr marL="3200400" lvl="6" indent="-228600" algn="l">
              <a:spcBef>
                <a:spcPts val="750"/>
              </a:spcBef>
              <a:spcAft>
                <a:spcPct val="0"/>
              </a:spcAft>
              <a:buSzPts val="960"/>
              <a:buNone/>
              <a:defRPr sz="1200" b="1"/>
            </a:lvl7pPr>
            <a:lvl8pPr marL="3657600" lvl="7" indent="-228600" algn="l">
              <a:spcBef>
                <a:spcPts val="750"/>
              </a:spcBef>
              <a:spcAft>
                <a:spcPct val="0"/>
              </a:spcAft>
              <a:buSzPts val="960"/>
              <a:buNone/>
              <a:defRPr sz="1200" b="1"/>
            </a:lvl8pPr>
            <a:lvl9pPr marL="4114800" lvl="8" indent="-228600" algn="l">
              <a:spcBef>
                <a:spcPts val="750"/>
              </a:spcBef>
              <a:spcAft>
                <a:spcPct val="0"/>
              </a:spcAft>
              <a:buSzPts val="960"/>
              <a:buNone/>
              <a:defRPr sz="1200" b="1"/>
            </a:lvl9pPr>
          </a:lstStyle>
          <a:p>
            <a:endParaRPr/>
          </a:p>
        </p:txBody>
      </p:sp>
      <p:sp>
        <p:nvSpPr>
          <p:cNvPr id="121" name="Google Shape;121;p57"/>
          <p:cNvSpPr>
            <a:spLocks noGrp="1"/>
          </p:cNvSpPr>
          <p:nvPr>
            <p:ph type="pic" idx="5"/>
          </p:nvPr>
        </p:nvSpPr>
        <p:spPr>
          <a:xfrm>
            <a:off x="2917031" y="1657350"/>
            <a:ext cx="2197894" cy="1143000"/>
          </a:xfrm>
          <a:prstGeom prst="roundRect">
            <a:avLst>
              <a:gd name="adj" fmla="val 1858"/>
            </a:avLst>
          </a:prstGeom>
          <a:noFill/>
          <a:ln>
            <a:noFill/>
          </a:ln>
          <a:effectLst>
            <a:outerShdw blurRad="50800" dist="50800" dir="5400000" algn="tl" rotWithShape="0">
              <a:srgbClr val="000000">
                <a:alpha val="42745"/>
              </a:srgbClr>
            </a:outerShdw>
          </a:effectLst>
        </p:spPr>
        <p:txBody>
          <a:bodyPr/>
          <a:lstStyle/>
          <a:p>
            <a:endParaRPr/>
          </a:p>
        </p:txBody>
      </p:sp>
      <p:sp>
        <p:nvSpPr>
          <p:cNvPr id="122" name="Google Shape;122;p57"/>
          <p:cNvSpPr txBox="1">
            <a:spLocks noGrp="1"/>
          </p:cNvSpPr>
          <p:nvPr>
            <p:ph type="body" idx="6"/>
          </p:nvPr>
        </p:nvSpPr>
        <p:spPr>
          <a:xfrm>
            <a:off x="2916016" y="3620408"/>
            <a:ext cx="2200805" cy="494392"/>
          </a:xfrm>
          <a:prstGeom prst="rect">
            <a:avLst/>
          </a:prstGeom>
          <a:noFill/>
          <a:ln>
            <a:noFill/>
          </a:ln>
        </p:spPr>
        <p:txBody>
          <a:bodyPr spcFirstLastPara="1" wrap="square" lIns="91425" tIns="45700" rIns="91425" bIns="45700" anchor="t" anchorCtr="0">
            <a:normAutofit/>
          </a:bodyPr>
          <a:lstStyle>
            <a:lvl1pPr marL="457200" lvl="0" indent="-228600" algn="l">
              <a:spcBef>
                <a:spcPts val="750"/>
              </a:spcBef>
              <a:spcAft>
                <a:spcPct val="0"/>
              </a:spcAft>
              <a:buSzPts val="840"/>
              <a:buNone/>
              <a:defRPr sz="1050"/>
            </a:lvl1pPr>
            <a:lvl2pPr marL="914400" lvl="1" indent="-228600" algn="l">
              <a:spcBef>
                <a:spcPts val="750"/>
              </a:spcBef>
              <a:spcAft>
                <a:spcPct val="0"/>
              </a:spcAft>
              <a:buSzPts val="720"/>
              <a:buNone/>
              <a:defRPr sz="900"/>
            </a:lvl2pPr>
            <a:lvl3pPr marL="1371600" lvl="2" indent="-228600" algn="l">
              <a:spcBef>
                <a:spcPts val="750"/>
              </a:spcBef>
              <a:spcAft>
                <a:spcPct val="0"/>
              </a:spcAft>
              <a:buSzPts val="600"/>
              <a:buNone/>
              <a:defRPr sz="750"/>
            </a:lvl3pPr>
            <a:lvl4pPr marL="1828800" lvl="3" indent="-228600" algn="l">
              <a:spcBef>
                <a:spcPts val="750"/>
              </a:spcBef>
              <a:spcAft>
                <a:spcPct val="0"/>
              </a:spcAft>
              <a:buSzPts val="540"/>
              <a:buNone/>
              <a:defRPr sz="675"/>
            </a:lvl4pPr>
            <a:lvl5pPr marL="2286000" lvl="4" indent="-228600" algn="l">
              <a:spcBef>
                <a:spcPts val="750"/>
              </a:spcBef>
              <a:spcAft>
                <a:spcPct val="0"/>
              </a:spcAft>
              <a:buSzPts val="540"/>
              <a:buNone/>
              <a:defRPr sz="675"/>
            </a:lvl5pPr>
            <a:lvl6pPr marL="2743200" lvl="5" indent="-228600" algn="l">
              <a:spcBef>
                <a:spcPts val="750"/>
              </a:spcBef>
              <a:spcAft>
                <a:spcPct val="0"/>
              </a:spcAft>
              <a:buSzPts val="540"/>
              <a:buNone/>
              <a:defRPr sz="675"/>
            </a:lvl6pPr>
            <a:lvl7pPr marL="3200400" lvl="6" indent="-228600" algn="l">
              <a:spcBef>
                <a:spcPts val="750"/>
              </a:spcBef>
              <a:spcAft>
                <a:spcPct val="0"/>
              </a:spcAft>
              <a:buSzPts val="540"/>
              <a:buNone/>
              <a:defRPr sz="675"/>
            </a:lvl7pPr>
            <a:lvl8pPr marL="3657600" lvl="7" indent="-228600" algn="l">
              <a:spcBef>
                <a:spcPts val="750"/>
              </a:spcBef>
              <a:spcAft>
                <a:spcPct val="0"/>
              </a:spcAft>
              <a:buSzPts val="540"/>
              <a:buNone/>
              <a:defRPr sz="675"/>
            </a:lvl8pPr>
            <a:lvl9pPr marL="4114800" lvl="8" indent="-228600" algn="l">
              <a:spcBef>
                <a:spcPts val="750"/>
              </a:spcBef>
              <a:spcAft>
                <a:spcPct val="0"/>
              </a:spcAft>
              <a:buSzPts val="540"/>
              <a:buNone/>
              <a:defRPr sz="675"/>
            </a:lvl9pPr>
          </a:lstStyle>
          <a:p>
            <a:endParaRPr/>
          </a:p>
        </p:txBody>
      </p:sp>
      <p:sp>
        <p:nvSpPr>
          <p:cNvPr id="123" name="Google Shape;123;p57"/>
          <p:cNvSpPr txBox="1">
            <a:spLocks noGrp="1"/>
          </p:cNvSpPr>
          <p:nvPr>
            <p:ph type="body" idx="7"/>
          </p:nvPr>
        </p:nvSpPr>
        <p:spPr>
          <a:xfrm>
            <a:off x="5343525" y="3188212"/>
            <a:ext cx="2199085" cy="432197"/>
          </a:xfrm>
          <a:prstGeom prst="rect">
            <a:avLst/>
          </a:prstGeom>
          <a:noFill/>
          <a:ln>
            <a:noFill/>
          </a:ln>
        </p:spPr>
        <p:txBody>
          <a:bodyPr spcFirstLastPara="1" wrap="square" lIns="91425" tIns="45700" rIns="91425" bIns="45700" anchor="b" anchorCtr="0">
            <a:noAutofit/>
          </a:bodyPr>
          <a:lstStyle>
            <a:lvl1pPr marL="457200" lvl="0" indent="-228600" algn="l">
              <a:spcBef>
                <a:spcPts val="750"/>
              </a:spcBef>
              <a:spcAft>
                <a:spcPct val="0"/>
              </a:spcAft>
              <a:buSzPts val="1440"/>
              <a:buNone/>
              <a:defRPr sz="1800" b="0">
                <a:solidFill>
                  <a:srgbClr val="86D1D8"/>
                </a:solidFill>
              </a:defRPr>
            </a:lvl1pPr>
            <a:lvl2pPr marL="914400" lvl="1" indent="-228600" algn="l">
              <a:spcBef>
                <a:spcPts val="750"/>
              </a:spcBef>
              <a:spcAft>
                <a:spcPct val="0"/>
              </a:spcAft>
              <a:buSzPts val="1200"/>
              <a:buNone/>
              <a:defRPr sz="1500" b="1"/>
            </a:lvl2pPr>
            <a:lvl3pPr marL="1371600" lvl="2" indent="-228600" algn="l">
              <a:spcBef>
                <a:spcPts val="750"/>
              </a:spcBef>
              <a:spcAft>
                <a:spcPct val="0"/>
              </a:spcAft>
              <a:buSzPts val="1080"/>
              <a:buNone/>
              <a:defRPr sz="1350" b="1"/>
            </a:lvl3pPr>
            <a:lvl4pPr marL="1828800" lvl="3" indent="-228600" algn="l">
              <a:spcBef>
                <a:spcPts val="750"/>
              </a:spcBef>
              <a:spcAft>
                <a:spcPct val="0"/>
              </a:spcAft>
              <a:buSzPts val="960"/>
              <a:buNone/>
              <a:defRPr sz="1200" b="1"/>
            </a:lvl4pPr>
            <a:lvl5pPr marL="2286000" lvl="4" indent="-228600" algn="l">
              <a:spcBef>
                <a:spcPts val="750"/>
              </a:spcBef>
              <a:spcAft>
                <a:spcPct val="0"/>
              </a:spcAft>
              <a:buSzPts val="960"/>
              <a:buNone/>
              <a:defRPr sz="1200" b="1"/>
            </a:lvl5pPr>
            <a:lvl6pPr marL="2743200" lvl="5" indent="-228600" algn="l">
              <a:spcBef>
                <a:spcPts val="750"/>
              </a:spcBef>
              <a:spcAft>
                <a:spcPct val="0"/>
              </a:spcAft>
              <a:buSzPts val="960"/>
              <a:buNone/>
              <a:defRPr sz="1200" b="1"/>
            </a:lvl6pPr>
            <a:lvl7pPr marL="3200400" lvl="6" indent="-228600" algn="l">
              <a:spcBef>
                <a:spcPts val="750"/>
              </a:spcBef>
              <a:spcAft>
                <a:spcPct val="0"/>
              </a:spcAft>
              <a:buSzPts val="960"/>
              <a:buNone/>
              <a:defRPr sz="1200" b="1"/>
            </a:lvl7pPr>
            <a:lvl8pPr marL="3657600" lvl="7" indent="-228600" algn="l">
              <a:spcBef>
                <a:spcPts val="750"/>
              </a:spcBef>
              <a:spcAft>
                <a:spcPct val="0"/>
              </a:spcAft>
              <a:buSzPts val="960"/>
              <a:buNone/>
              <a:defRPr sz="1200" b="1"/>
            </a:lvl8pPr>
            <a:lvl9pPr marL="4114800" lvl="8" indent="-228600" algn="l">
              <a:spcBef>
                <a:spcPts val="750"/>
              </a:spcBef>
              <a:spcAft>
                <a:spcPct val="0"/>
              </a:spcAft>
              <a:buSzPts val="960"/>
              <a:buNone/>
              <a:defRPr sz="1200" b="1"/>
            </a:lvl9pPr>
          </a:lstStyle>
          <a:p>
            <a:endParaRPr/>
          </a:p>
        </p:txBody>
      </p:sp>
      <p:sp>
        <p:nvSpPr>
          <p:cNvPr id="124" name="Google Shape;124;p57"/>
          <p:cNvSpPr>
            <a:spLocks noGrp="1"/>
          </p:cNvSpPr>
          <p:nvPr>
            <p:ph type="pic" idx="8"/>
          </p:nvPr>
        </p:nvSpPr>
        <p:spPr>
          <a:xfrm>
            <a:off x="5343525" y="1657350"/>
            <a:ext cx="2199085" cy="1143000"/>
          </a:xfrm>
          <a:prstGeom prst="roundRect">
            <a:avLst>
              <a:gd name="adj" fmla="val 1858"/>
            </a:avLst>
          </a:prstGeom>
          <a:noFill/>
          <a:ln>
            <a:noFill/>
          </a:ln>
          <a:effectLst>
            <a:outerShdw blurRad="50800" dist="50800" dir="5400000" algn="tl" rotWithShape="0">
              <a:srgbClr val="000000">
                <a:alpha val="42745"/>
              </a:srgbClr>
            </a:outerShdw>
          </a:effectLst>
        </p:spPr>
        <p:txBody>
          <a:bodyPr/>
          <a:lstStyle/>
          <a:p>
            <a:endParaRPr/>
          </a:p>
        </p:txBody>
      </p:sp>
      <p:sp>
        <p:nvSpPr>
          <p:cNvPr id="125" name="Google Shape;125;p57"/>
          <p:cNvSpPr txBox="1">
            <a:spLocks noGrp="1"/>
          </p:cNvSpPr>
          <p:nvPr>
            <p:ph type="body" idx="9"/>
          </p:nvPr>
        </p:nvSpPr>
        <p:spPr>
          <a:xfrm>
            <a:off x="5343432" y="3620406"/>
            <a:ext cx="2201998" cy="494392"/>
          </a:xfrm>
          <a:prstGeom prst="rect">
            <a:avLst/>
          </a:prstGeom>
          <a:noFill/>
          <a:ln>
            <a:noFill/>
          </a:ln>
        </p:spPr>
        <p:txBody>
          <a:bodyPr spcFirstLastPara="1" wrap="square" lIns="91425" tIns="45700" rIns="91425" bIns="45700" anchor="t" anchorCtr="0">
            <a:normAutofit/>
          </a:bodyPr>
          <a:lstStyle>
            <a:lvl1pPr marL="457200" lvl="0" indent="-228600" algn="l">
              <a:spcBef>
                <a:spcPts val="750"/>
              </a:spcBef>
              <a:spcAft>
                <a:spcPct val="0"/>
              </a:spcAft>
              <a:buSzPts val="840"/>
              <a:buNone/>
              <a:defRPr sz="1050"/>
            </a:lvl1pPr>
            <a:lvl2pPr marL="914400" lvl="1" indent="-228600" algn="l">
              <a:spcBef>
                <a:spcPts val="750"/>
              </a:spcBef>
              <a:spcAft>
                <a:spcPct val="0"/>
              </a:spcAft>
              <a:buSzPts val="720"/>
              <a:buNone/>
              <a:defRPr sz="900"/>
            </a:lvl2pPr>
            <a:lvl3pPr marL="1371600" lvl="2" indent="-228600" algn="l">
              <a:spcBef>
                <a:spcPts val="750"/>
              </a:spcBef>
              <a:spcAft>
                <a:spcPct val="0"/>
              </a:spcAft>
              <a:buSzPts val="600"/>
              <a:buNone/>
              <a:defRPr sz="750"/>
            </a:lvl3pPr>
            <a:lvl4pPr marL="1828800" lvl="3" indent="-228600" algn="l">
              <a:spcBef>
                <a:spcPts val="750"/>
              </a:spcBef>
              <a:spcAft>
                <a:spcPct val="0"/>
              </a:spcAft>
              <a:buSzPts val="540"/>
              <a:buNone/>
              <a:defRPr sz="675"/>
            </a:lvl4pPr>
            <a:lvl5pPr marL="2286000" lvl="4" indent="-228600" algn="l">
              <a:spcBef>
                <a:spcPts val="750"/>
              </a:spcBef>
              <a:spcAft>
                <a:spcPct val="0"/>
              </a:spcAft>
              <a:buSzPts val="540"/>
              <a:buNone/>
              <a:defRPr sz="675"/>
            </a:lvl5pPr>
            <a:lvl6pPr marL="2743200" lvl="5" indent="-228600" algn="l">
              <a:spcBef>
                <a:spcPts val="750"/>
              </a:spcBef>
              <a:spcAft>
                <a:spcPct val="0"/>
              </a:spcAft>
              <a:buSzPts val="540"/>
              <a:buNone/>
              <a:defRPr sz="675"/>
            </a:lvl6pPr>
            <a:lvl7pPr marL="3200400" lvl="6" indent="-228600" algn="l">
              <a:spcBef>
                <a:spcPts val="750"/>
              </a:spcBef>
              <a:spcAft>
                <a:spcPct val="0"/>
              </a:spcAft>
              <a:buSzPts val="540"/>
              <a:buNone/>
              <a:defRPr sz="675"/>
            </a:lvl7pPr>
            <a:lvl8pPr marL="3657600" lvl="7" indent="-228600" algn="l">
              <a:spcBef>
                <a:spcPts val="750"/>
              </a:spcBef>
              <a:spcAft>
                <a:spcPct val="0"/>
              </a:spcAft>
              <a:buSzPts val="540"/>
              <a:buNone/>
              <a:defRPr sz="675"/>
            </a:lvl8pPr>
            <a:lvl9pPr marL="4114800" lvl="8" indent="-228600" algn="l">
              <a:spcBef>
                <a:spcPts val="750"/>
              </a:spcBef>
              <a:spcAft>
                <a:spcPct val="0"/>
              </a:spcAft>
              <a:buSzPts val="540"/>
              <a:buNone/>
              <a:defRPr sz="675"/>
            </a:lvl9pPr>
          </a:lstStyle>
          <a:p>
            <a:endParaRPr/>
          </a:p>
        </p:txBody>
      </p:sp>
      <p:cxnSp>
        <p:nvCxnSpPr>
          <p:cNvPr id="126" name="Google Shape;126;p57"/>
          <p:cNvCxnSpPr/>
          <p:nvPr/>
        </p:nvCxnSpPr>
        <p:spPr>
          <a:xfrm flipH="1">
            <a:off x="2794607" y="1600200"/>
            <a:ext cx="0" cy="2971800"/>
          </a:xfrm>
          <a:prstGeom prst="straightConnector1">
            <a:avLst/>
          </a:prstGeom>
          <a:noFill/>
          <a:ln w="12700" cap="flat" cmpd="sng">
            <a:solidFill>
              <a:srgbClr val="86D1D8">
                <a:alpha val="40000"/>
              </a:srgbClr>
            </a:solidFill>
            <a:prstDash val="solid"/>
            <a:round/>
            <a:headEnd type="none" w="sm" len="sm"/>
            <a:tailEnd type="none" w="sm" len="sm"/>
          </a:ln>
        </p:spPr>
      </p:cxnSp>
      <p:cxnSp>
        <p:nvCxnSpPr>
          <p:cNvPr id="127" name="Google Shape;127;p57"/>
          <p:cNvCxnSpPr/>
          <p:nvPr/>
        </p:nvCxnSpPr>
        <p:spPr>
          <a:xfrm flipH="1">
            <a:off x="5221670" y="1600200"/>
            <a:ext cx="0" cy="2975162"/>
          </a:xfrm>
          <a:prstGeom prst="straightConnector1">
            <a:avLst/>
          </a:prstGeom>
          <a:noFill/>
          <a:ln w="12700" cap="flat" cmpd="sng">
            <a:solidFill>
              <a:srgbClr val="86D1D8">
                <a:alpha val="40000"/>
              </a:srgbClr>
            </a:solidFill>
            <a:prstDash val="solid"/>
            <a:round/>
            <a:headEnd type="none" w="sm" len="sm"/>
            <a:tailEnd type="none" w="sm" len="sm"/>
          </a:ln>
        </p:spPr>
      </p:cxnSp>
      <p:sp>
        <p:nvSpPr>
          <p:cNvPr id="128" name="Google Shape;128;p57"/>
          <p:cNvSpPr txBox="1">
            <a:spLocks noGrp="1"/>
          </p:cNvSpPr>
          <p:nvPr>
            <p:ph type="dt" idx="10"/>
          </p:nvPr>
        </p:nvSpPr>
        <p:spPr>
          <a:xfrm rot="5400000">
            <a:off x="7616730" y="1343026"/>
            <a:ext cx="742949" cy="228599"/>
          </a:xfrm>
          <a:prstGeom prst="rect">
            <a:avLst/>
          </a:prstGeom>
          <a:noFill/>
          <a:ln>
            <a:noFill/>
          </a:ln>
        </p:spPr>
        <p:txBody>
          <a:bodyPr spcFirstLastPara="1" wrap="square" lIns="91425" tIns="45700" rIns="91425" bIns="45700" anchor="t"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129" name="Google Shape;129;p57"/>
          <p:cNvSpPr txBox="1">
            <a:spLocks noGrp="1"/>
          </p:cNvSpPr>
          <p:nvPr>
            <p:ph type="ftr" idx="11"/>
          </p:nvPr>
        </p:nvSpPr>
        <p:spPr>
          <a:xfrm rot="5400000">
            <a:off x="6713680" y="2418973"/>
            <a:ext cx="2894846" cy="228601"/>
          </a:xfrm>
          <a:prstGeom prst="rect">
            <a:avLst/>
          </a:prstGeom>
          <a:noFill/>
          <a:ln>
            <a:noFill/>
          </a:ln>
        </p:spPr>
        <p:txBody>
          <a:bodyPr spcFirstLastPara="1" wrap="square" lIns="91425" tIns="45700" rIns="91425" bIns="45700" anchor="b"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130" name="Google Shape;130;p57"/>
          <p:cNvSpPr txBox="1">
            <a:spLocks noGrp="1"/>
          </p:cNvSpPr>
          <p:nvPr>
            <p:ph type="sldNum" idx="12"/>
          </p:nvPr>
        </p:nvSpPr>
        <p:spPr>
          <a:xfrm>
            <a:off x="7764406" y="221797"/>
            <a:ext cx="628649" cy="575765"/>
          </a:xfrm>
          <a:prstGeom prst="rect">
            <a:avLst/>
          </a:prstGeom>
          <a:noFill/>
          <a:ln>
            <a:noFill/>
          </a:ln>
        </p:spPr>
        <p:txBody>
          <a:bodyPr spcFirstLastPara="1" wrap="square" lIns="91425" tIns="45700" rIns="91425" bIns="45700" anchor="b" anchorCtr="0">
            <a:noAutofit/>
          </a:bodyPr>
          <a:lstStyle>
            <a:lvl1pPr marL="0" lvl="0" indent="0" algn="ctr">
              <a:spcBef>
                <a:spcPct val="0"/>
              </a:spcBef>
              <a:spcAft>
                <a:spcPct val="0"/>
              </a:spcAft>
              <a:buClr>
                <a:schemeClr val="lt1"/>
              </a:buClr>
              <a:buSzPts val="2100"/>
              <a:buFont typeface="Century Gothic"/>
              <a:buNone/>
              <a:defRPr/>
            </a:lvl1pPr>
            <a:lvl2pPr marL="0" lvl="1" indent="0" algn="ctr">
              <a:spcBef>
                <a:spcPct val="0"/>
              </a:spcBef>
              <a:spcAft>
                <a:spcPct val="0"/>
              </a:spcAft>
              <a:buClr>
                <a:schemeClr val="lt1"/>
              </a:buClr>
              <a:buSzPts val="2100"/>
              <a:buFont typeface="Century Gothic"/>
              <a:buNone/>
              <a:defRPr/>
            </a:lvl2pPr>
            <a:lvl3pPr marL="0" lvl="2" indent="0" algn="ctr">
              <a:spcBef>
                <a:spcPct val="0"/>
              </a:spcBef>
              <a:spcAft>
                <a:spcPct val="0"/>
              </a:spcAft>
              <a:buClr>
                <a:schemeClr val="lt1"/>
              </a:buClr>
              <a:buSzPts val="2100"/>
              <a:buFont typeface="Century Gothic"/>
              <a:buNone/>
              <a:defRPr/>
            </a:lvl3pPr>
            <a:lvl4pPr marL="0" lvl="3" indent="0" algn="ctr">
              <a:spcBef>
                <a:spcPct val="0"/>
              </a:spcBef>
              <a:spcAft>
                <a:spcPct val="0"/>
              </a:spcAft>
              <a:buClr>
                <a:schemeClr val="lt1"/>
              </a:buClr>
              <a:buSzPts val="2100"/>
              <a:buFont typeface="Century Gothic"/>
              <a:buNone/>
              <a:defRPr/>
            </a:lvl4pPr>
            <a:lvl5pPr marL="0" lvl="4" indent="0" algn="ctr">
              <a:spcBef>
                <a:spcPct val="0"/>
              </a:spcBef>
              <a:spcAft>
                <a:spcPct val="0"/>
              </a:spcAft>
              <a:buClr>
                <a:schemeClr val="lt1"/>
              </a:buClr>
              <a:buSzPts val="2100"/>
              <a:buFont typeface="Century Gothic"/>
              <a:buNone/>
              <a:defRPr/>
            </a:lvl5pPr>
            <a:lvl6pPr marL="0" lvl="5" indent="0" algn="ctr">
              <a:spcBef>
                <a:spcPct val="0"/>
              </a:spcBef>
              <a:spcAft>
                <a:spcPct val="0"/>
              </a:spcAft>
              <a:buClr>
                <a:schemeClr val="lt1"/>
              </a:buClr>
              <a:buSzPts val="2100"/>
              <a:buFont typeface="Century Gothic"/>
              <a:buNone/>
              <a:defRPr/>
            </a:lvl6pPr>
            <a:lvl7pPr marL="0" lvl="6" indent="0" algn="ctr">
              <a:spcBef>
                <a:spcPct val="0"/>
              </a:spcBef>
              <a:spcAft>
                <a:spcPct val="0"/>
              </a:spcAft>
              <a:buClr>
                <a:schemeClr val="lt1"/>
              </a:buClr>
              <a:buSzPts val="2100"/>
              <a:buFont typeface="Century Gothic"/>
              <a:buNone/>
              <a:defRPr/>
            </a:lvl7pPr>
            <a:lvl8pPr marL="0" lvl="7" indent="0" algn="ctr">
              <a:spcBef>
                <a:spcPct val="0"/>
              </a:spcBef>
              <a:spcAft>
                <a:spcPct val="0"/>
              </a:spcAft>
              <a:buClr>
                <a:schemeClr val="lt1"/>
              </a:buClr>
              <a:buSzPts val="2100"/>
              <a:buFont typeface="Century Gothic"/>
              <a:buNone/>
              <a:defRPr/>
            </a:lvl8pPr>
            <a:lvl9pPr marL="0" lvl="8" indent="0" algn="ctr">
              <a:spcBef>
                <a:spcPct val="0"/>
              </a:spcBef>
              <a:spcAft>
                <a:spcPct val="0"/>
              </a:spcAft>
              <a:buClr>
                <a:schemeClr val="lt1"/>
              </a:buClr>
              <a:buSzPts val="2100"/>
              <a:buFont typeface="Century Gothic"/>
              <a:buNone/>
              <a:defRPr/>
            </a:lvl9pPr>
          </a:lstStyle>
          <a:p>
            <a:pPr marL="0" lvl="0" indent="0" algn="ct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1"/>
        <p:cNvGrpSpPr/>
        <p:nvPr/>
      </p:nvGrpSpPr>
      <p:grpSpPr>
        <a:xfrm>
          <a:off x="0" y="0"/>
          <a:ext cx="0" cy="0"/>
          <a:chOff x="0" y="0"/>
          <a:chExt cx="0" cy="0"/>
        </a:xfrm>
      </p:grpSpPr>
      <p:sp>
        <p:nvSpPr>
          <p:cNvPr id="132" name="Google Shape;132;p58"/>
          <p:cNvSpPr txBox="1">
            <a:spLocks noGrp="1"/>
          </p:cNvSpPr>
          <p:nvPr>
            <p:ph type="title"/>
          </p:nvPr>
        </p:nvSpPr>
        <p:spPr>
          <a:xfrm>
            <a:off x="484584" y="339538"/>
            <a:ext cx="7053542" cy="1050398"/>
          </a:xfrm>
          <a:prstGeom prst="rect">
            <a:avLst/>
          </a:prstGeom>
          <a:noFill/>
          <a:ln>
            <a:noFill/>
          </a:ln>
        </p:spPr>
        <p:txBody>
          <a:bodyPr spcFirstLastPara="1" wrap="square" lIns="91425" tIns="45700" rIns="91425" bIns="45700" anchor="t" anchorCtr="0">
            <a:noAutofit/>
          </a:bodyPr>
          <a:lstStyle>
            <a:lvl1pPr lvl="0" algn="l">
              <a:spcBef>
                <a:spcPct val="0"/>
              </a:spcBef>
              <a:spcAft>
                <a:spcPct val="0"/>
              </a:spcAft>
              <a:buClr>
                <a:schemeClr val="lt2"/>
              </a:buClr>
              <a:buSzPts val="18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133" name="Google Shape;133;p58"/>
          <p:cNvSpPr txBox="1">
            <a:spLocks noGrp="1"/>
          </p:cNvSpPr>
          <p:nvPr>
            <p:ph type="body" idx="1"/>
          </p:nvPr>
        </p:nvSpPr>
        <p:spPr>
          <a:xfrm rot="5400000">
            <a:off x="2609131" y="-241958"/>
            <a:ext cx="3146611" cy="6709906"/>
          </a:xfrm>
          <a:prstGeom prst="rect">
            <a:avLst/>
          </a:prstGeom>
          <a:noFill/>
          <a:ln>
            <a:noFill/>
          </a:ln>
        </p:spPr>
        <p:txBody>
          <a:bodyPr spcFirstLastPara="1" wrap="square" lIns="91425" tIns="45700" rIns="91425" bIns="45700" anchor="t" anchorCtr="0">
            <a:normAutofit/>
          </a:bodyPr>
          <a:lstStyle>
            <a:lvl1pPr marL="457200" lvl="0" indent="-320040" algn="l">
              <a:spcBef>
                <a:spcPts val="750"/>
              </a:spcBef>
              <a:spcAft>
                <a:spcPct val="0"/>
              </a:spcAft>
              <a:buSzPts val="1440"/>
              <a:buChar char="►"/>
              <a:defRPr/>
            </a:lvl1pPr>
            <a:lvl2pPr marL="914400" lvl="1" indent="-320040" algn="l">
              <a:spcBef>
                <a:spcPts val="750"/>
              </a:spcBef>
              <a:spcAft>
                <a:spcPct val="0"/>
              </a:spcAft>
              <a:buSzPts val="1440"/>
              <a:buChar char="►"/>
              <a:defRPr/>
            </a:lvl2pPr>
            <a:lvl3pPr marL="1371600" lvl="2" indent="-320039" algn="l">
              <a:spcBef>
                <a:spcPts val="750"/>
              </a:spcBef>
              <a:spcAft>
                <a:spcPct val="0"/>
              </a:spcAft>
              <a:buSzPts val="1440"/>
              <a:buChar char="►"/>
              <a:defRPr/>
            </a:lvl3pPr>
            <a:lvl4pPr marL="1828800" lvl="3" indent="-320039" algn="l">
              <a:spcBef>
                <a:spcPts val="750"/>
              </a:spcBef>
              <a:spcAft>
                <a:spcPct val="0"/>
              </a:spcAft>
              <a:buSzPts val="1440"/>
              <a:buChar char="►"/>
              <a:defRPr/>
            </a:lvl4pPr>
            <a:lvl5pPr marL="2286000" lvl="4" indent="-320039" algn="l">
              <a:spcBef>
                <a:spcPts val="750"/>
              </a:spcBef>
              <a:spcAft>
                <a:spcPct val="0"/>
              </a:spcAft>
              <a:buSzPts val="1440"/>
              <a:buChar char="►"/>
              <a:defRPr/>
            </a:lvl5pPr>
            <a:lvl6pPr marL="2743200" lvl="5" indent="-320039" algn="l">
              <a:spcBef>
                <a:spcPts val="750"/>
              </a:spcBef>
              <a:spcAft>
                <a:spcPct val="0"/>
              </a:spcAft>
              <a:buSzPts val="1440"/>
              <a:buChar char="►"/>
              <a:defRPr/>
            </a:lvl6pPr>
            <a:lvl7pPr marL="3200400" lvl="6" indent="-320039" algn="l">
              <a:spcBef>
                <a:spcPts val="750"/>
              </a:spcBef>
              <a:spcAft>
                <a:spcPct val="0"/>
              </a:spcAft>
              <a:buSzPts val="1440"/>
              <a:buChar char="►"/>
              <a:defRPr/>
            </a:lvl7pPr>
            <a:lvl8pPr marL="3657600" lvl="7" indent="-320040" algn="l">
              <a:spcBef>
                <a:spcPts val="750"/>
              </a:spcBef>
              <a:spcAft>
                <a:spcPct val="0"/>
              </a:spcAft>
              <a:buSzPts val="1440"/>
              <a:buChar char="►"/>
              <a:defRPr/>
            </a:lvl8pPr>
            <a:lvl9pPr marL="4114800" lvl="8" indent="-320040" algn="l">
              <a:spcBef>
                <a:spcPts val="750"/>
              </a:spcBef>
              <a:spcAft>
                <a:spcPct val="0"/>
              </a:spcAft>
              <a:buSzPts val="1440"/>
              <a:buChar char="►"/>
              <a:defRPr/>
            </a:lvl9pPr>
          </a:lstStyle>
          <a:p>
            <a:endParaRPr/>
          </a:p>
        </p:txBody>
      </p:sp>
      <p:sp>
        <p:nvSpPr>
          <p:cNvPr id="134" name="Google Shape;134;p58"/>
          <p:cNvSpPr txBox="1">
            <a:spLocks noGrp="1"/>
          </p:cNvSpPr>
          <p:nvPr>
            <p:ph type="dt" idx="10"/>
          </p:nvPr>
        </p:nvSpPr>
        <p:spPr>
          <a:xfrm rot="5400000">
            <a:off x="7616730" y="1343026"/>
            <a:ext cx="742949" cy="228599"/>
          </a:xfrm>
          <a:prstGeom prst="rect">
            <a:avLst/>
          </a:prstGeom>
          <a:noFill/>
          <a:ln>
            <a:noFill/>
          </a:ln>
        </p:spPr>
        <p:txBody>
          <a:bodyPr spcFirstLastPara="1" wrap="square" lIns="91425" tIns="45700" rIns="91425" bIns="45700" anchor="t"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135" name="Google Shape;135;p58"/>
          <p:cNvSpPr txBox="1">
            <a:spLocks noGrp="1"/>
          </p:cNvSpPr>
          <p:nvPr>
            <p:ph type="ftr" idx="11"/>
          </p:nvPr>
        </p:nvSpPr>
        <p:spPr>
          <a:xfrm rot="5400000">
            <a:off x="6713680" y="2418973"/>
            <a:ext cx="2894846" cy="228601"/>
          </a:xfrm>
          <a:prstGeom prst="rect">
            <a:avLst/>
          </a:prstGeom>
          <a:noFill/>
          <a:ln>
            <a:noFill/>
          </a:ln>
        </p:spPr>
        <p:txBody>
          <a:bodyPr spcFirstLastPara="1" wrap="square" lIns="91425" tIns="45700" rIns="91425" bIns="45700" anchor="b"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136" name="Google Shape;136;p58"/>
          <p:cNvSpPr txBox="1">
            <a:spLocks noGrp="1"/>
          </p:cNvSpPr>
          <p:nvPr>
            <p:ph type="sldNum" idx="12"/>
          </p:nvPr>
        </p:nvSpPr>
        <p:spPr>
          <a:xfrm>
            <a:off x="7764406" y="221797"/>
            <a:ext cx="628649" cy="575765"/>
          </a:xfrm>
          <a:prstGeom prst="rect">
            <a:avLst/>
          </a:prstGeom>
          <a:noFill/>
          <a:ln>
            <a:noFill/>
          </a:ln>
        </p:spPr>
        <p:txBody>
          <a:bodyPr spcFirstLastPara="1" wrap="square" lIns="91425" tIns="45700" rIns="91425" bIns="45700" anchor="b" anchorCtr="0">
            <a:noAutofit/>
          </a:bodyPr>
          <a:lstStyle>
            <a:lvl1pPr marL="0" lvl="0" indent="0" algn="ctr">
              <a:spcBef>
                <a:spcPct val="0"/>
              </a:spcBef>
              <a:spcAft>
                <a:spcPct val="0"/>
              </a:spcAft>
              <a:buClr>
                <a:schemeClr val="lt1"/>
              </a:buClr>
              <a:buSzPts val="2100"/>
              <a:buFont typeface="Century Gothic"/>
              <a:buNone/>
              <a:defRPr/>
            </a:lvl1pPr>
            <a:lvl2pPr marL="0" lvl="1" indent="0" algn="ctr">
              <a:spcBef>
                <a:spcPct val="0"/>
              </a:spcBef>
              <a:spcAft>
                <a:spcPct val="0"/>
              </a:spcAft>
              <a:buClr>
                <a:schemeClr val="lt1"/>
              </a:buClr>
              <a:buSzPts val="2100"/>
              <a:buFont typeface="Century Gothic"/>
              <a:buNone/>
              <a:defRPr/>
            </a:lvl2pPr>
            <a:lvl3pPr marL="0" lvl="2" indent="0" algn="ctr">
              <a:spcBef>
                <a:spcPct val="0"/>
              </a:spcBef>
              <a:spcAft>
                <a:spcPct val="0"/>
              </a:spcAft>
              <a:buClr>
                <a:schemeClr val="lt1"/>
              </a:buClr>
              <a:buSzPts val="2100"/>
              <a:buFont typeface="Century Gothic"/>
              <a:buNone/>
              <a:defRPr/>
            </a:lvl3pPr>
            <a:lvl4pPr marL="0" lvl="3" indent="0" algn="ctr">
              <a:spcBef>
                <a:spcPct val="0"/>
              </a:spcBef>
              <a:spcAft>
                <a:spcPct val="0"/>
              </a:spcAft>
              <a:buClr>
                <a:schemeClr val="lt1"/>
              </a:buClr>
              <a:buSzPts val="2100"/>
              <a:buFont typeface="Century Gothic"/>
              <a:buNone/>
              <a:defRPr/>
            </a:lvl4pPr>
            <a:lvl5pPr marL="0" lvl="4" indent="0" algn="ctr">
              <a:spcBef>
                <a:spcPct val="0"/>
              </a:spcBef>
              <a:spcAft>
                <a:spcPct val="0"/>
              </a:spcAft>
              <a:buClr>
                <a:schemeClr val="lt1"/>
              </a:buClr>
              <a:buSzPts val="2100"/>
              <a:buFont typeface="Century Gothic"/>
              <a:buNone/>
              <a:defRPr/>
            </a:lvl5pPr>
            <a:lvl6pPr marL="0" lvl="5" indent="0" algn="ctr">
              <a:spcBef>
                <a:spcPct val="0"/>
              </a:spcBef>
              <a:spcAft>
                <a:spcPct val="0"/>
              </a:spcAft>
              <a:buClr>
                <a:schemeClr val="lt1"/>
              </a:buClr>
              <a:buSzPts val="2100"/>
              <a:buFont typeface="Century Gothic"/>
              <a:buNone/>
              <a:defRPr/>
            </a:lvl6pPr>
            <a:lvl7pPr marL="0" lvl="6" indent="0" algn="ctr">
              <a:spcBef>
                <a:spcPct val="0"/>
              </a:spcBef>
              <a:spcAft>
                <a:spcPct val="0"/>
              </a:spcAft>
              <a:buClr>
                <a:schemeClr val="lt1"/>
              </a:buClr>
              <a:buSzPts val="2100"/>
              <a:buFont typeface="Century Gothic"/>
              <a:buNone/>
              <a:defRPr/>
            </a:lvl7pPr>
            <a:lvl8pPr marL="0" lvl="7" indent="0" algn="ctr">
              <a:spcBef>
                <a:spcPct val="0"/>
              </a:spcBef>
              <a:spcAft>
                <a:spcPct val="0"/>
              </a:spcAft>
              <a:buClr>
                <a:schemeClr val="lt1"/>
              </a:buClr>
              <a:buSzPts val="2100"/>
              <a:buFont typeface="Century Gothic"/>
              <a:buNone/>
              <a:defRPr/>
            </a:lvl8pPr>
            <a:lvl9pPr marL="0" lvl="8" indent="0" algn="ctr">
              <a:spcBef>
                <a:spcPct val="0"/>
              </a:spcBef>
              <a:spcAft>
                <a:spcPct val="0"/>
              </a:spcAft>
              <a:buClr>
                <a:schemeClr val="lt1"/>
              </a:buClr>
              <a:buSzPts val="2100"/>
              <a:buFont typeface="Century Gothic"/>
              <a:buNone/>
              <a:defRPr/>
            </a:lvl9pPr>
          </a:lstStyle>
          <a:p>
            <a:pPr marL="0" lvl="0" indent="0" algn="ct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7"/>
        <p:cNvGrpSpPr/>
        <p:nvPr/>
      </p:nvGrpSpPr>
      <p:grpSpPr>
        <a:xfrm>
          <a:off x="0" y="0"/>
          <a:ext cx="0" cy="0"/>
          <a:chOff x="0" y="0"/>
          <a:chExt cx="0" cy="0"/>
        </a:xfrm>
      </p:grpSpPr>
      <p:sp>
        <p:nvSpPr>
          <p:cNvPr id="138" name="Google Shape;138;p59"/>
          <p:cNvSpPr txBox="1">
            <a:spLocks noGrp="1"/>
          </p:cNvSpPr>
          <p:nvPr>
            <p:ph type="title"/>
          </p:nvPr>
        </p:nvSpPr>
        <p:spPr>
          <a:xfrm rot="5400000">
            <a:off x="4700587" y="1850231"/>
            <a:ext cx="4369594" cy="1314451"/>
          </a:xfrm>
          <a:prstGeom prst="rect">
            <a:avLst/>
          </a:prstGeom>
          <a:noFill/>
          <a:ln>
            <a:noFill/>
          </a:ln>
        </p:spPr>
        <p:txBody>
          <a:bodyPr spcFirstLastPara="1" wrap="square" lIns="91425" tIns="45700" rIns="91425" bIns="45700" anchor="b" anchorCtr="0">
            <a:noAutofit/>
          </a:bodyPr>
          <a:lstStyle>
            <a:lvl1pPr lvl="0" algn="l">
              <a:spcBef>
                <a:spcPct val="0"/>
              </a:spcBef>
              <a:spcAft>
                <a:spcPct val="0"/>
              </a:spcAft>
              <a:buClr>
                <a:schemeClr val="lt2"/>
              </a:buClr>
              <a:buSzPts val="18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139" name="Google Shape;139;p59"/>
          <p:cNvSpPr txBox="1">
            <a:spLocks noGrp="1"/>
          </p:cNvSpPr>
          <p:nvPr>
            <p:ph type="body" idx="1"/>
          </p:nvPr>
        </p:nvSpPr>
        <p:spPr>
          <a:xfrm rot="5400000">
            <a:off x="1259683" y="-104774"/>
            <a:ext cx="4026693" cy="5567362"/>
          </a:xfrm>
          <a:prstGeom prst="rect">
            <a:avLst/>
          </a:prstGeom>
          <a:noFill/>
          <a:ln>
            <a:noFill/>
          </a:ln>
        </p:spPr>
        <p:txBody>
          <a:bodyPr spcFirstLastPara="1" wrap="square" lIns="91425" tIns="45700" rIns="91425" bIns="45700" anchor="t" anchorCtr="0">
            <a:normAutofit/>
          </a:bodyPr>
          <a:lstStyle>
            <a:lvl1pPr marL="457200" lvl="0" indent="-320040" algn="l">
              <a:spcBef>
                <a:spcPts val="750"/>
              </a:spcBef>
              <a:spcAft>
                <a:spcPct val="0"/>
              </a:spcAft>
              <a:buSzPts val="1440"/>
              <a:buChar char="►"/>
              <a:defRPr/>
            </a:lvl1pPr>
            <a:lvl2pPr marL="914400" lvl="1" indent="-320040" algn="l">
              <a:spcBef>
                <a:spcPts val="750"/>
              </a:spcBef>
              <a:spcAft>
                <a:spcPct val="0"/>
              </a:spcAft>
              <a:buSzPts val="1440"/>
              <a:buChar char="►"/>
              <a:defRPr/>
            </a:lvl2pPr>
            <a:lvl3pPr marL="1371600" lvl="2" indent="-320039" algn="l">
              <a:spcBef>
                <a:spcPts val="750"/>
              </a:spcBef>
              <a:spcAft>
                <a:spcPct val="0"/>
              </a:spcAft>
              <a:buSzPts val="1440"/>
              <a:buChar char="►"/>
              <a:defRPr/>
            </a:lvl3pPr>
            <a:lvl4pPr marL="1828800" lvl="3" indent="-320039" algn="l">
              <a:spcBef>
                <a:spcPts val="750"/>
              </a:spcBef>
              <a:spcAft>
                <a:spcPct val="0"/>
              </a:spcAft>
              <a:buSzPts val="1440"/>
              <a:buChar char="►"/>
              <a:defRPr/>
            </a:lvl4pPr>
            <a:lvl5pPr marL="2286000" lvl="4" indent="-320039" algn="l">
              <a:spcBef>
                <a:spcPts val="750"/>
              </a:spcBef>
              <a:spcAft>
                <a:spcPct val="0"/>
              </a:spcAft>
              <a:buSzPts val="1440"/>
              <a:buChar char="►"/>
              <a:defRPr/>
            </a:lvl5pPr>
            <a:lvl6pPr marL="2743200" lvl="5" indent="-320039" algn="l">
              <a:spcBef>
                <a:spcPts val="750"/>
              </a:spcBef>
              <a:spcAft>
                <a:spcPct val="0"/>
              </a:spcAft>
              <a:buSzPts val="1440"/>
              <a:buChar char="►"/>
              <a:defRPr/>
            </a:lvl6pPr>
            <a:lvl7pPr marL="3200400" lvl="6" indent="-320039" algn="l">
              <a:spcBef>
                <a:spcPts val="750"/>
              </a:spcBef>
              <a:spcAft>
                <a:spcPct val="0"/>
              </a:spcAft>
              <a:buSzPts val="1440"/>
              <a:buChar char="►"/>
              <a:defRPr/>
            </a:lvl7pPr>
            <a:lvl8pPr marL="3657600" lvl="7" indent="-320040" algn="l">
              <a:spcBef>
                <a:spcPts val="750"/>
              </a:spcBef>
              <a:spcAft>
                <a:spcPct val="0"/>
              </a:spcAft>
              <a:buSzPts val="1440"/>
              <a:buChar char="►"/>
              <a:defRPr/>
            </a:lvl8pPr>
            <a:lvl9pPr marL="4114800" lvl="8" indent="-320040" algn="l">
              <a:spcBef>
                <a:spcPts val="750"/>
              </a:spcBef>
              <a:spcAft>
                <a:spcPct val="0"/>
              </a:spcAft>
              <a:buSzPts val="1440"/>
              <a:buChar char="►"/>
              <a:defRPr/>
            </a:lvl9pPr>
          </a:lstStyle>
          <a:p>
            <a:endParaRPr/>
          </a:p>
        </p:txBody>
      </p:sp>
      <p:sp>
        <p:nvSpPr>
          <p:cNvPr id="140" name="Google Shape;140;p59"/>
          <p:cNvSpPr txBox="1">
            <a:spLocks noGrp="1"/>
          </p:cNvSpPr>
          <p:nvPr>
            <p:ph type="dt" idx="10"/>
          </p:nvPr>
        </p:nvSpPr>
        <p:spPr>
          <a:xfrm rot="5400000">
            <a:off x="7616730" y="1343026"/>
            <a:ext cx="742949" cy="228599"/>
          </a:xfrm>
          <a:prstGeom prst="rect">
            <a:avLst/>
          </a:prstGeom>
          <a:noFill/>
          <a:ln>
            <a:noFill/>
          </a:ln>
        </p:spPr>
        <p:txBody>
          <a:bodyPr spcFirstLastPara="1" wrap="square" lIns="91425" tIns="45700" rIns="91425" bIns="45700" anchor="t"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141" name="Google Shape;141;p59"/>
          <p:cNvSpPr txBox="1">
            <a:spLocks noGrp="1"/>
          </p:cNvSpPr>
          <p:nvPr>
            <p:ph type="ftr" idx="11"/>
          </p:nvPr>
        </p:nvSpPr>
        <p:spPr>
          <a:xfrm rot="5400000">
            <a:off x="6713680" y="2418973"/>
            <a:ext cx="2894846" cy="228601"/>
          </a:xfrm>
          <a:prstGeom prst="rect">
            <a:avLst/>
          </a:prstGeom>
          <a:noFill/>
          <a:ln>
            <a:noFill/>
          </a:ln>
        </p:spPr>
        <p:txBody>
          <a:bodyPr spcFirstLastPara="1" wrap="square" lIns="91425" tIns="45700" rIns="91425" bIns="45700" anchor="b"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142" name="Google Shape;142;p59"/>
          <p:cNvSpPr txBox="1">
            <a:spLocks noGrp="1"/>
          </p:cNvSpPr>
          <p:nvPr>
            <p:ph type="sldNum" idx="12"/>
          </p:nvPr>
        </p:nvSpPr>
        <p:spPr>
          <a:xfrm>
            <a:off x="7764406" y="221797"/>
            <a:ext cx="628649" cy="575765"/>
          </a:xfrm>
          <a:prstGeom prst="rect">
            <a:avLst/>
          </a:prstGeom>
          <a:noFill/>
          <a:ln>
            <a:noFill/>
          </a:ln>
        </p:spPr>
        <p:txBody>
          <a:bodyPr spcFirstLastPara="1" wrap="square" lIns="91425" tIns="45700" rIns="91425" bIns="45700" anchor="b" anchorCtr="0">
            <a:noAutofit/>
          </a:bodyPr>
          <a:lstStyle>
            <a:lvl1pPr marL="0" lvl="0" indent="0" algn="ctr">
              <a:spcBef>
                <a:spcPct val="0"/>
              </a:spcBef>
              <a:spcAft>
                <a:spcPct val="0"/>
              </a:spcAft>
              <a:buClr>
                <a:schemeClr val="lt1"/>
              </a:buClr>
              <a:buSzPts val="2100"/>
              <a:buFont typeface="Century Gothic"/>
              <a:buNone/>
              <a:defRPr/>
            </a:lvl1pPr>
            <a:lvl2pPr marL="0" lvl="1" indent="0" algn="ctr">
              <a:spcBef>
                <a:spcPct val="0"/>
              </a:spcBef>
              <a:spcAft>
                <a:spcPct val="0"/>
              </a:spcAft>
              <a:buClr>
                <a:schemeClr val="lt1"/>
              </a:buClr>
              <a:buSzPts val="2100"/>
              <a:buFont typeface="Century Gothic"/>
              <a:buNone/>
              <a:defRPr/>
            </a:lvl2pPr>
            <a:lvl3pPr marL="0" lvl="2" indent="0" algn="ctr">
              <a:spcBef>
                <a:spcPct val="0"/>
              </a:spcBef>
              <a:spcAft>
                <a:spcPct val="0"/>
              </a:spcAft>
              <a:buClr>
                <a:schemeClr val="lt1"/>
              </a:buClr>
              <a:buSzPts val="2100"/>
              <a:buFont typeface="Century Gothic"/>
              <a:buNone/>
              <a:defRPr/>
            </a:lvl3pPr>
            <a:lvl4pPr marL="0" lvl="3" indent="0" algn="ctr">
              <a:spcBef>
                <a:spcPct val="0"/>
              </a:spcBef>
              <a:spcAft>
                <a:spcPct val="0"/>
              </a:spcAft>
              <a:buClr>
                <a:schemeClr val="lt1"/>
              </a:buClr>
              <a:buSzPts val="2100"/>
              <a:buFont typeface="Century Gothic"/>
              <a:buNone/>
              <a:defRPr/>
            </a:lvl4pPr>
            <a:lvl5pPr marL="0" lvl="4" indent="0" algn="ctr">
              <a:spcBef>
                <a:spcPct val="0"/>
              </a:spcBef>
              <a:spcAft>
                <a:spcPct val="0"/>
              </a:spcAft>
              <a:buClr>
                <a:schemeClr val="lt1"/>
              </a:buClr>
              <a:buSzPts val="2100"/>
              <a:buFont typeface="Century Gothic"/>
              <a:buNone/>
              <a:defRPr/>
            </a:lvl5pPr>
            <a:lvl6pPr marL="0" lvl="5" indent="0" algn="ctr">
              <a:spcBef>
                <a:spcPct val="0"/>
              </a:spcBef>
              <a:spcAft>
                <a:spcPct val="0"/>
              </a:spcAft>
              <a:buClr>
                <a:schemeClr val="lt1"/>
              </a:buClr>
              <a:buSzPts val="2100"/>
              <a:buFont typeface="Century Gothic"/>
              <a:buNone/>
              <a:defRPr/>
            </a:lvl6pPr>
            <a:lvl7pPr marL="0" lvl="6" indent="0" algn="ctr">
              <a:spcBef>
                <a:spcPct val="0"/>
              </a:spcBef>
              <a:spcAft>
                <a:spcPct val="0"/>
              </a:spcAft>
              <a:buClr>
                <a:schemeClr val="lt1"/>
              </a:buClr>
              <a:buSzPts val="2100"/>
              <a:buFont typeface="Century Gothic"/>
              <a:buNone/>
              <a:defRPr/>
            </a:lvl7pPr>
            <a:lvl8pPr marL="0" lvl="7" indent="0" algn="ctr">
              <a:spcBef>
                <a:spcPct val="0"/>
              </a:spcBef>
              <a:spcAft>
                <a:spcPct val="0"/>
              </a:spcAft>
              <a:buClr>
                <a:schemeClr val="lt1"/>
              </a:buClr>
              <a:buSzPts val="2100"/>
              <a:buFont typeface="Century Gothic"/>
              <a:buNone/>
              <a:defRPr/>
            </a:lvl8pPr>
            <a:lvl9pPr marL="0" lvl="8" indent="0" algn="ctr">
              <a:spcBef>
                <a:spcPct val="0"/>
              </a:spcBef>
              <a:spcAft>
                <a:spcPct val="0"/>
              </a:spcAft>
              <a:buClr>
                <a:schemeClr val="lt1"/>
              </a:buClr>
              <a:buSzPts val="2100"/>
              <a:buFont typeface="Century Gothic"/>
              <a:buNone/>
              <a:defRPr/>
            </a:lvl9pPr>
          </a:lstStyle>
          <a:p>
            <a:pPr marL="0" lvl="0" indent="0" algn="ct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gradFill>
          <a:gsLst>
            <a:gs pos="0">
              <a:srgbClr val="F7F7F7">
                <a:alpha val="64705"/>
              </a:srgbClr>
            </a:gs>
            <a:gs pos="40000">
              <a:srgbClr val="F4F4F4"/>
            </a:gs>
            <a:gs pos="100000">
              <a:srgbClr val="717171">
                <a:alpha val="47843"/>
              </a:srgbClr>
            </a:gs>
          </a:gsLst>
          <a:path path="circle">
            <a:fillToRect l="50000" t="50000" r="50000" b="50000"/>
          </a:path>
        </a:gradFill>
        <a:effectLst/>
      </p:bgPr>
    </p:bg>
    <p:spTree>
      <p:nvGrpSpPr>
        <p:cNvPr id="1" name="Shape 143"/>
        <p:cNvGrpSpPr/>
        <p:nvPr/>
      </p:nvGrpSpPr>
      <p:grpSpPr>
        <a:xfrm>
          <a:off x="0" y="0"/>
          <a:ext cx="0" cy="0"/>
          <a:chOff x="0" y="0"/>
          <a:chExt cx="0" cy="0"/>
        </a:xfrm>
      </p:grpSpPr>
      <p:sp>
        <p:nvSpPr>
          <p:cNvPr id="144" name="Google Shape;144;p42"/>
          <p:cNvSpPr txBox="1">
            <a:spLocks noGrp="1"/>
          </p:cNvSpPr>
          <p:nvPr>
            <p:ph type="title"/>
          </p:nvPr>
        </p:nvSpPr>
        <p:spPr>
          <a:xfrm>
            <a:off x="283103" y="712141"/>
            <a:ext cx="6244200" cy="3835500"/>
          </a:xfrm>
          <a:prstGeom prst="rect">
            <a:avLst/>
          </a:prstGeom>
          <a:noFill/>
          <a:ln>
            <a:noFill/>
          </a:ln>
        </p:spPr>
        <p:txBody>
          <a:bodyPr spcFirstLastPara="1" wrap="square" lIns="91425" tIns="91425" rIns="91425" bIns="91425" anchor="ctr" anchorCtr="0">
            <a:noAutofit/>
          </a:bodyPr>
          <a:lstStyle>
            <a:lvl1pPr lvl="0" algn="l">
              <a:spcBef>
                <a:spcPct val="0"/>
              </a:spcBef>
              <a:spcAft>
                <a:spcPct val="0"/>
              </a:spcAft>
              <a:buClr>
                <a:schemeClr val="lt1"/>
              </a:buClr>
              <a:buSzPts val="4800"/>
              <a:buFont typeface="Century Gothic"/>
              <a:buNone/>
              <a:defRPr sz="4800">
                <a:solidFill>
                  <a:schemeClr val="lt1"/>
                </a:solidFill>
              </a:defRPr>
            </a:lvl1pPr>
            <a:lvl2pPr lvl="1" algn="l">
              <a:spcBef>
                <a:spcPct val="0"/>
              </a:spcBef>
              <a:spcAft>
                <a:spcPct val="0"/>
              </a:spcAft>
              <a:buClr>
                <a:schemeClr val="lt1"/>
              </a:buClr>
              <a:buSzPts val="4800"/>
              <a:buNone/>
              <a:defRPr sz="4800">
                <a:solidFill>
                  <a:schemeClr val="lt1"/>
                </a:solidFill>
              </a:defRPr>
            </a:lvl2pPr>
            <a:lvl3pPr lvl="2" algn="l">
              <a:spcBef>
                <a:spcPct val="0"/>
              </a:spcBef>
              <a:spcAft>
                <a:spcPct val="0"/>
              </a:spcAft>
              <a:buClr>
                <a:schemeClr val="lt1"/>
              </a:buClr>
              <a:buSzPts val="4800"/>
              <a:buNone/>
              <a:defRPr sz="4800">
                <a:solidFill>
                  <a:schemeClr val="lt1"/>
                </a:solidFill>
              </a:defRPr>
            </a:lvl3pPr>
            <a:lvl4pPr lvl="3" algn="l">
              <a:spcBef>
                <a:spcPct val="0"/>
              </a:spcBef>
              <a:spcAft>
                <a:spcPct val="0"/>
              </a:spcAft>
              <a:buClr>
                <a:schemeClr val="lt1"/>
              </a:buClr>
              <a:buSzPts val="4800"/>
              <a:buNone/>
              <a:defRPr sz="4800">
                <a:solidFill>
                  <a:schemeClr val="lt1"/>
                </a:solidFill>
              </a:defRPr>
            </a:lvl4pPr>
            <a:lvl5pPr lvl="4" algn="l">
              <a:spcBef>
                <a:spcPct val="0"/>
              </a:spcBef>
              <a:spcAft>
                <a:spcPct val="0"/>
              </a:spcAft>
              <a:buClr>
                <a:schemeClr val="lt1"/>
              </a:buClr>
              <a:buSzPts val="4800"/>
              <a:buNone/>
              <a:defRPr sz="4800">
                <a:solidFill>
                  <a:schemeClr val="lt1"/>
                </a:solidFill>
              </a:defRPr>
            </a:lvl5pPr>
            <a:lvl6pPr lvl="5" algn="l">
              <a:spcBef>
                <a:spcPct val="0"/>
              </a:spcBef>
              <a:spcAft>
                <a:spcPct val="0"/>
              </a:spcAft>
              <a:buClr>
                <a:schemeClr val="lt1"/>
              </a:buClr>
              <a:buSzPts val="4800"/>
              <a:buNone/>
              <a:defRPr sz="4800">
                <a:solidFill>
                  <a:schemeClr val="lt1"/>
                </a:solidFill>
              </a:defRPr>
            </a:lvl6pPr>
            <a:lvl7pPr lvl="6" algn="l">
              <a:spcBef>
                <a:spcPct val="0"/>
              </a:spcBef>
              <a:spcAft>
                <a:spcPct val="0"/>
              </a:spcAft>
              <a:buClr>
                <a:schemeClr val="lt1"/>
              </a:buClr>
              <a:buSzPts val="4800"/>
              <a:buNone/>
              <a:defRPr sz="4800">
                <a:solidFill>
                  <a:schemeClr val="lt1"/>
                </a:solidFill>
              </a:defRPr>
            </a:lvl7pPr>
            <a:lvl8pPr lvl="7" algn="l">
              <a:spcBef>
                <a:spcPct val="0"/>
              </a:spcBef>
              <a:spcAft>
                <a:spcPct val="0"/>
              </a:spcAft>
              <a:buClr>
                <a:schemeClr val="lt1"/>
              </a:buClr>
              <a:buSzPts val="4800"/>
              <a:buNone/>
              <a:defRPr sz="4800">
                <a:solidFill>
                  <a:schemeClr val="lt1"/>
                </a:solidFill>
              </a:defRPr>
            </a:lvl8pPr>
            <a:lvl9pPr lvl="8" algn="l">
              <a:spcBef>
                <a:spcPct val="0"/>
              </a:spcBef>
              <a:spcAft>
                <a:spcPct val="0"/>
              </a:spcAft>
              <a:buClr>
                <a:schemeClr val="lt1"/>
              </a:buClr>
              <a:buSzPts val="4800"/>
              <a:buNone/>
              <a:defRPr sz="4800">
                <a:solidFill>
                  <a:schemeClr val="lt1"/>
                </a:solidFill>
              </a:defRPr>
            </a:lvl9pPr>
          </a:lstStyle>
          <a:p>
            <a:endParaRPr/>
          </a:p>
        </p:txBody>
      </p:sp>
      <p:sp>
        <p:nvSpPr>
          <p:cNvPr id="145" name="Google Shape;145;p42"/>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marR="0" lvl="0" indent="0" algn="ctr">
              <a:spcBef>
                <a:spcPct val="0"/>
              </a:spcBef>
              <a:spcAft>
                <a:spcPct val="0"/>
              </a:spcAft>
              <a:buClr>
                <a:schemeClr val="lt1"/>
              </a:buClr>
              <a:buSzPts val="2100"/>
              <a:buFont typeface="Century Gothic"/>
              <a:buNone/>
              <a:defRPr sz="2100" b="0" i="0">
                <a:solidFill>
                  <a:schemeClr val="lt1"/>
                </a:solidFill>
                <a:latin typeface="Century Gothic"/>
                <a:ea typeface="Century Gothic"/>
                <a:cs typeface="Century Gothic"/>
                <a:sym typeface="Century Gothic"/>
              </a:defRPr>
            </a:lvl1pPr>
            <a:lvl2pPr marL="0" marR="0" lvl="1" indent="0" algn="ctr">
              <a:spcBef>
                <a:spcPct val="0"/>
              </a:spcBef>
              <a:spcAft>
                <a:spcPct val="0"/>
              </a:spcAft>
              <a:buClr>
                <a:schemeClr val="lt1"/>
              </a:buClr>
              <a:buSzPts val="2100"/>
              <a:buFont typeface="Century Gothic"/>
              <a:buNone/>
              <a:defRPr sz="2100" b="0" i="0">
                <a:solidFill>
                  <a:schemeClr val="lt1"/>
                </a:solidFill>
                <a:latin typeface="Century Gothic"/>
                <a:ea typeface="Century Gothic"/>
                <a:cs typeface="Century Gothic"/>
                <a:sym typeface="Century Gothic"/>
              </a:defRPr>
            </a:lvl2pPr>
            <a:lvl3pPr marL="0" marR="0" lvl="2" indent="0" algn="ctr">
              <a:spcBef>
                <a:spcPct val="0"/>
              </a:spcBef>
              <a:spcAft>
                <a:spcPct val="0"/>
              </a:spcAft>
              <a:buClr>
                <a:schemeClr val="lt1"/>
              </a:buClr>
              <a:buSzPts val="2100"/>
              <a:buFont typeface="Century Gothic"/>
              <a:buNone/>
              <a:defRPr sz="2100" b="0" i="0">
                <a:solidFill>
                  <a:schemeClr val="lt1"/>
                </a:solidFill>
                <a:latin typeface="Century Gothic"/>
                <a:ea typeface="Century Gothic"/>
                <a:cs typeface="Century Gothic"/>
                <a:sym typeface="Century Gothic"/>
              </a:defRPr>
            </a:lvl3pPr>
            <a:lvl4pPr marL="0" marR="0" lvl="3" indent="0" algn="ctr">
              <a:spcBef>
                <a:spcPct val="0"/>
              </a:spcBef>
              <a:spcAft>
                <a:spcPct val="0"/>
              </a:spcAft>
              <a:buClr>
                <a:schemeClr val="lt1"/>
              </a:buClr>
              <a:buSzPts val="2100"/>
              <a:buFont typeface="Century Gothic"/>
              <a:buNone/>
              <a:defRPr sz="2100" b="0" i="0">
                <a:solidFill>
                  <a:schemeClr val="lt1"/>
                </a:solidFill>
                <a:latin typeface="Century Gothic"/>
                <a:ea typeface="Century Gothic"/>
                <a:cs typeface="Century Gothic"/>
                <a:sym typeface="Century Gothic"/>
              </a:defRPr>
            </a:lvl4pPr>
            <a:lvl5pPr marL="0" marR="0" lvl="4" indent="0" algn="ctr">
              <a:spcBef>
                <a:spcPct val="0"/>
              </a:spcBef>
              <a:spcAft>
                <a:spcPct val="0"/>
              </a:spcAft>
              <a:buClr>
                <a:schemeClr val="lt1"/>
              </a:buClr>
              <a:buSzPts val="2100"/>
              <a:buFont typeface="Century Gothic"/>
              <a:buNone/>
              <a:defRPr sz="2100" b="0" i="0">
                <a:solidFill>
                  <a:schemeClr val="lt1"/>
                </a:solidFill>
                <a:latin typeface="Century Gothic"/>
                <a:ea typeface="Century Gothic"/>
                <a:cs typeface="Century Gothic"/>
                <a:sym typeface="Century Gothic"/>
              </a:defRPr>
            </a:lvl5pPr>
            <a:lvl6pPr marL="0" marR="0" lvl="5" indent="0" algn="ctr">
              <a:spcBef>
                <a:spcPct val="0"/>
              </a:spcBef>
              <a:spcAft>
                <a:spcPct val="0"/>
              </a:spcAft>
              <a:buClr>
                <a:schemeClr val="lt1"/>
              </a:buClr>
              <a:buSzPts val="2100"/>
              <a:buFont typeface="Century Gothic"/>
              <a:buNone/>
              <a:defRPr sz="2100" b="0" i="0">
                <a:solidFill>
                  <a:schemeClr val="lt1"/>
                </a:solidFill>
                <a:latin typeface="Century Gothic"/>
                <a:ea typeface="Century Gothic"/>
                <a:cs typeface="Century Gothic"/>
                <a:sym typeface="Century Gothic"/>
              </a:defRPr>
            </a:lvl6pPr>
            <a:lvl7pPr marL="0" marR="0" lvl="6" indent="0" algn="ctr">
              <a:spcBef>
                <a:spcPct val="0"/>
              </a:spcBef>
              <a:spcAft>
                <a:spcPct val="0"/>
              </a:spcAft>
              <a:buClr>
                <a:schemeClr val="lt1"/>
              </a:buClr>
              <a:buSzPts val="2100"/>
              <a:buFont typeface="Century Gothic"/>
              <a:buNone/>
              <a:defRPr sz="2100" b="0" i="0">
                <a:solidFill>
                  <a:schemeClr val="lt1"/>
                </a:solidFill>
                <a:latin typeface="Century Gothic"/>
                <a:ea typeface="Century Gothic"/>
                <a:cs typeface="Century Gothic"/>
                <a:sym typeface="Century Gothic"/>
              </a:defRPr>
            </a:lvl7pPr>
            <a:lvl8pPr marL="0" marR="0" lvl="7" indent="0" algn="ctr">
              <a:spcBef>
                <a:spcPct val="0"/>
              </a:spcBef>
              <a:spcAft>
                <a:spcPct val="0"/>
              </a:spcAft>
              <a:buClr>
                <a:schemeClr val="lt1"/>
              </a:buClr>
              <a:buSzPts val="2100"/>
              <a:buFont typeface="Century Gothic"/>
              <a:buNone/>
              <a:defRPr sz="2100" b="0" i="0">
                <a:solidFill>
                  <a:schemeClr val="lt1"/>
                </a:solidFill>
                <a:latin typeface="Century Gothic"/>
                <a:ea typeface="Century Gothic"/>
                <a:cs typeface="Century Gothic"/>
                <a:sym typeface="Century Gothic"/>
              </a:defRPr>
            </a:lvl8pPr>
            <a:lvl9pPr marL="0" marR="0" lvl="8" indent="0" algn="ctr">
              <a:spcBef>
                <a:spcPct val="0"/>
              </a:spcBef>
              <a:spcAft>
                <a:spcPct val="0"/>
              </a:spcAft>
              <a:buClr>
                <a:schemeClr val="lt1"/>
              </a:buClr>
              <a:buSzPts val="2100"/>
              <a:buFont typeface="Century Gothic"/>
              <a:buNone/>
              <a:defRPr sz="2100" b="0" i="0">
                <a:solidFill>
                  <a:schemeClr val="lt1"/>
                </a:solidFill>
                <a:latin typeface="Century Gothic"/>
                <a:ea typeface="Century Gothic"/>
                <a:cs typeface="Century Gothic"/>
                <a:sym typeface="Century Gothic"/>
              </a:defRPr>
            </a:lvl9pPr>
          </a:lstStyle>
          <a:p>
            <a:pPr marL="0" lvl="0" indent="0" algn="ct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bg>
      <p:bgPr>
        <a:gradFill>
          <a:gsLst>
            <a:gs pos="0">
              <a:srgbClr val="F7F7F7">
                <a:alpha val="64705"/>
              </a:srgbClr>
            </a:gs>
            <a:gs pos="40000">
              <a:srgbClr val="F4F4F4"/>
            </a:gs>
            <a:gs pos="100000">
              <a:srgbClr val="717171">
                <a:alpha val="47843"/>
              </a:srgbClr>
            </a:gs>
          </a:gsLst>
          <a:path path="circle">
            <a:fillToRect l="50000" t="50000" r="50000" b="50000"/>
          </a:path>
        </a:gradFill>
        <a:effectLst/>
      </p:bgPr>
    </p:bg>
    <p:spTree>
      <p:nvGrpSpPr>
        <p:cNvPr id="1" name="Shape 158"/>
        <p:cNvGrpSpPr/>
        <p:nvPr/>
      </p:nvGrpSpPr>
      <p:grpSpPr>
        <a:xfrm>
          <a:off x="0" y="0"/>
          <a:ext cx="0" cy="0"/>
          <a:chOff x="0" y="0"/>
          <a:chExt cx="0" cy="0"/>
        </a:xfrm>
      </p:grpSpPr>
      <p:sp>
        <p:nvSpPr>
          <p:cNvPr id="159" name="Google Shape;159;p43"/>
          <p:cNvSpPr txBox="1">
            <a:spLocks noGrp="1"/>
          </p:cNvSpPr>
          <p:nvPr>
            <p:ph type="title"/>
          </p:nvPr>
        </p:nvSpPr>
        <p:spPr>
          <a:xfrm>
            <a:off x="283103" y="712141"/>
            <a:ext cx="6244200" cy="3835500"/>
          </a:xfrm>
          <a:prstGeom prst="rect">
            <a:avLst/>
          </a:prstGeom>
          <a:noFill/>
          <a:ln>
            <a:noFill/>
          </a:ln>
        </p:spPr>
        <p:txBody>
          <a:bodyPr spcFirstLastPara="1" wrap="square" lIns="91425" tIns="91425" rIns="91425" bIns="91425" anchor="ctr" anchorCtr="0">
            <a:noAutofit/>
          </a:bodyPr>
          <a:lstStyle>
            <a:lvl1pPr lvl="0" algn="l">
              <a:spcBef>
                <a:spcPct val="0"/>
              </a:spcBef>
              <a:spcAft>
                <a:spcPct val="0"/>
              </a:spcAft>
              <a:buClr>
                <a:schemeClr val="lt1"/>
              </a:buClr>
              <a:buSzPts val="4800"/>
              <a:buFont typeface="Century Gothic"/>
              <a:buNone/>
              <a:defRPr sz="4800">
                <a:solidFill>
                  <a:schemeClr val="lt1"/>
                </a:solidFill>
              </a:defRPr>
            </a:lvl1pPr>
            <a:lvl2pPr lvl="1" algn="l">
              <a:spcBef>
                <a:spcPct val="0"/>
              </a:spcBef>
              <a:spcAft>
                <a:spcPct val="0"/>
              </a:spcAft>
              <a:buClr>
                <a:schemeClr val="lt1"/>
              </a:buClr>
              <a:buSzPts val="4800"/>
              <a:buNone/>
              <a:defRPr sz="4800">
                <a:solidFill>
                  <a:schemeClr val="lt1"/>
                </a:solidFill>
              </a:defRPr>
            </a:lvl2pPr>
            <a:lvl3pPr lvl="2" algn="l">
              <a:spcBef>
                <a:spcPct val="0"/>
              </a:spcBef>
              <a:spcAft>
                <a:spcPct val="0"/>
              </a:spcAft>
              <a:buClr>
                <a:schemeClr val="lt1"/>
              </a:buClr>
              <a:buSzPts val="4800"/>
              <a:buNone/>
              <a:defRPr sz="4800">
                <a:solidFill>
                  <a:schemeClr val="lt1"/>
                </a:solidFill>
              </a:defRPr>
            </a:lvl3pPr>
            <a:lvl4pPr lvl="3" algn="l">
              <a:spcBef>
                <a:spcPct val="0"/>
              </a:spcBef>
              <a:spcAft>
                <a:spcPct val="0"/>
              </a:spcAft>
              <a:buClr>
                <a:schemeClr val="lt1"/>
              </a:buClr>
              <a:buSzPts val="4800"/>
              <a:buNone/>
              <a:defRPr sz="4800">
                <a:solidFill>
                  <a:schemeClr val="lt1"/>
                </a:solidFill>
              </a:defRPr>
            </a:lvl4pPr>
            <a:lvl5pPr lvl="4" algn="l">
              <a:spcBef>
                <a:spcPct val="0"/>
              </a:spcBef>
              <a:spcAft>
                <a:spcPct val="0"/>
              </a:spcAft>
              <a:buClr>
                <a:schemeClr val="lt1"/>
              </a:buClr>
              <a:buSzPts val="4800"/>
              <a:buNone/>
              <a:defRPr sz="4800">
                <a:solidFill>
                  <a:schemeClr val="lt1"/>
                </a:solidFill>
              </a:defRPr>
            </a:lvl5pPr>
            <a:lvl6pPr lvl="5" algn="l">
              <a:spcBef>
                <a:spcPct val="0"/>
              </a:spcBef>
              <a:spcAft>
                <a:spcPct val="0"/>
              </a:spcAft>
              <a:buClr>
                <a:schemeClr val="lt1"/>
              </a:buClr>
              <a:buSzPts val="4800"/>
              <a:buNone/>
              <a:defRPr sz="4800">
                <a:solidFill>
                  <a:schemeClr val="lt1"/>
                </a:solidFill>
              </a:defRPr>
            </a:lvl6pPr>
            <a:lvl7pPr lvl="6" algn="l">
              <a:spcBef>
                <a:spcPct val="0"/>
              </a:spcBef>
              <a:spcAft>
                <a:spcPct val="0"/>
              </a:spcAft>
              <a:buClr>
                <a:schemeClr val="lt1"/>
              </a:buClr>
              <a:buSzPts val="4800"/>
              <a:buNone/>
              <a:defRPr sz="4800">
                <a:solidFill>
                  <a:schemeClr val="lt1"/>
                </a:solidFill>
              </a:defRPr>
            </a:lvl7pPr>
            <a:lvl8pPr lvl="7" algn="l">
              <a:spcBef>
                <a:spcPct val="0"/>
              </a:spcBef>
              <a:spcAft>
                <a:spcPct val="0"/>
              </a:spcAft>
              <a:buClr>
                <a:schemeClr val="lt1"/>
              </a:buClr>
              <a:buSzPts val="4800"/>
              <a:buNone/>
              <a:defRPr sz="4800">
                <a:solidFill>
                  <a:schemeClr val="lt1"/>
                </a:solidFill>
              </a:defRPr>
            </a:lvl8pPr>
            <a:lvl9pPr lvl="8" algn="l">
              <a:spcBef>
                <a:spcPct val="0"/>
              </a:spcBef>
              <a:spcAft>
                <a:spcPct val="0"/>
              </a:spcAft>
              <a:buClr>
                <a:schemeClr val="lt1"/>
              </a:buClr>
              <a:buSzPts val="4800"/>
              <a:buNone/>
              <a:defRPr sz="4800">
                <a:solidFill>
                  <a:schemeClr val="lt1"/>
                </a:solidFill>
              </a:defRPr>
            </a:lvl9pPr>
          </a:lstStyle>
          <a:p>
            <a:endParaRPr/>
          </a:p>
        </p:txBody>
      </p:sp>
      <p:sp>
        <p:nvSpPr>
          <p:cNvPr id="160" name="Google Shape;160;p43"/>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marL="0" marR="0" lvl="0" indent="0" algn="ctr">
              <a:spcBef>
                <a:spcPct val="0"/>
              </a:spcBef>
              <a:spcAft>
                <a:spcPct val="0"/>
              </a:spcAft>
              <a:buClr>
                <a:schemeClr val="lt1"/>
              </a:buClr>
              <a:buSzPts val="2100"/>
              <a:buFont typeface="Century Gothic"/>
              <a:buNone/>
              <a:defRPr sz="2100" b="0" i="0">
                <a:solidFill>
                  <a:schemeClr val="lt1"/>
                </a:solidFill>
                <a:latin typeface="Century Gothic"/>
                <a:ea typeface="Century Gothic"/>
                <a:cs typeface="Century Gothic"/>
                <a:sym typeface="Century Gothic"/>
              </a:defRPr>
            </a:lvl1pPr>
            <a:lvl2pPr marL="0" marR="0" lvl="1" indent="0" algn="ctr">
              <a:spcBef>
                <a:spcPct val="0"/>
              </a:spcBef>
              <a:spcAft>
                <a:spcPct val="0"/>
              </a:spcAft>
              <a:buClr>
                <a:schemeClr val="lt1"/>
              </a:buClr>
              <a:buSzPts val="2100"/>
              <a:buFont typeface="Century Gothic"/>
              <a:buNone/>
              <a:defRPr sz="2100" b="0" i="0">
                <a:solidFill>
                  <a:schemeClr val="lt1"/>
                </a:solidFill>
                <a:latin typeface="Century Gothic"/>
                <a:ea typeface="Century Gothic"/>
                <a:cs typeface="Century Gothic"/>
                <a:sym typeface="Century Gothic"/>
              </a:defRPr>
            </a:lvl2pPr>
            <a:lvl3pPr marL="0" marR="0" lvl="2" indent="0" algn="ctr">
              <a:spcBef>
                <a:spcPct val="0"/>
              </a:spcBef>
              <a:spcAft>
                <a:spcPct val="0"/>
              </a:spcAft>
              <a:buClr>
                <a:schemeClr val="lt1"/>
              </a:buClr>
              <a:buSzPts val="2100"/>
              <a:buFont typeface="Century Gothic"/>
              <a:buNone/>
              <a:defRPr sz="2100" b="0" i="0">
                <a:solidFill>
                  <a:schemeClr val="lt1"/>
                </a:solidFill>
                <a:latin typeface="Century Gothic"/>
                <a:ea typeface="Century Gothic"/>
                <a:cs typeface="Century Gothic"/>
                <a:sym typeface="Century Gothic"/>
              </a:defRPr>
            </a:lvl3pPr>
            <a:lvl4pPr marL="0" marR="0" lvl="3" indent="0" algn="ctr">
              <a:spcBef>
                <a:spcPct val="0"/>
              </a:spcBef>
              <a:spcAft>
                <a:spcPct val="0"/>
              </a:spcAft>
              <a:buClr>
                <a:schemeClr val="lt1"/>
              </a:buClr>
              <a:buSzPts val="2100"/>
              <a:buFont typeface="Century Gothic"/>
              <a:buNone/>
              <a:defRPr sz="2100" b="0" i="0">
                <a:solidFill>
                  <a:schemeClr val="lt1"/>
                </a:solidFill>
                <a:latin typeface="Century Gothic"/>
                <a:ea typeface="Century Gothic"/>
                <a:cs typeface="Century Gothic"/>
                <a:sym typeface="Century Gothic"/>
              </a:defRPr>
            </a:lvl4pPr>
            <a:lvl5pPr marL="0" marR="0" lvl="4" indent="0" algn="ctr">
              <a:spcBef>
                <a:spcPct val="0"/>
              </a:spcBef>
              <a:spcAft>
                <a:spcPct val="0"/>
              </a:spcAft>
              <a:buClr>
                <a:schemeClr val="lt1"/>
              </a:buClr>
              <a:buSzPts val="2100"/>
              <a:buFont typeface="Century Gothic"/>
              <a:buNone/>
              <a:defRPr sz="2100" b="0" i="0">
                <a:solidFill>
                  <a:schemeClr val="lt1"/>
                </a:solidFill>
                <a:latin typeface="Century Gothic"/>
                <a:ea typeface="Century Gothic"/>
                <a:cs typeface="Century Gothic"/>
                <a:sym typeface="Century Gothic"/>
              </a:defRPr>
            </a:lvl5pPr>
            <a:lvl6pPr marL="0" marR="0" lvl="5" indent="0" algn="ctr">
              <a:spcBef>
                <a:spcPct val="0"/>
              </a:spcBef>
              <a:spcAft>
                <a:spcPct val="0"/>
              </a:spcAft>
              <a:buClr>
                <a:schemeClr val="lt1"/>
              </a:buClr>
              <a:buSzPts val="2100"/>
              <a:buFont typeface="Century Gothic"/>
              <a:buNone/>
              <a:defRPr sz="2100" b="0" i="0">
                <a:solidFill>
                  <a:schemeClr val="lt1"/>
                </a:solidFill>
                <a:latin typeface="Century Gothic"/>
                <a:ea typeface="Century Gothic"/>
                <a:cs typeface="Century Gothic"/>
                <a:sym typeface="Century Gothic"/>
              </a:defRPr>
            </a:lvl6pPr>
            <a:lvl7pPr marL="0" marR="0" lvl="6" indent="0" algn="ctr">
              <a:spcBef>
                <a:spcPct val="0"/>
              </a:spcBef>
              <a:spcAft>
                <a:spcPct val="0"/>
              </a:spcAft>
              <a:buClr>
                <a:schemeClr val="lt1"/>
              </a:buClr>
              <a:buSzPts val="2100"/>
              <a:buFont typeface="Century Gothic"/>
              <a:buNone/>
              <a:defRPr sz="2100" b="0" i="0">
                <a:solidFill>
                  <a:schemeClr val="lt1"/>
                </a:solidFill>
                <a:latin typeface="Century Gothic"/>
                <a:ea typeface="Century Gothic"/>
                <a:cs typeface="Century Gothic"/>
                <a:sym typeface="Century Gothic"/>
              </a:defRPr>
            </a:lvl7pPr>
            <a:lvl8pPr marL="0" marR="0" lvl="7" indent="0" algn="ctr">
              <a:spcBef>
                <a:spcPct val="0"/>
              </a:spcBef>
              <a:spcAft>
                <a:spcPct val="0"/>
              </a:spcAft>
              <a:buClr>
                <a:schemeClr val="lt1"/>
              </a:buClr>
              <a:buSzPts val="2100"/>
              <a:buFont typeface="Century Gothic"/>
              <a:buNone/>
              <a:defRPr sz="2100" b="0" i="0">
                <a:solidFill>
                  <a:schemeClr val="lt1"/>
                </a:solidFill>
                <a:latin typeface="Century Gothic"/>
                <a:ea typeface="Century Gothic"/>
                <a:cs typeface="Century Gothic"/>
                <a:sym typeface="Century Gothic"/>
              </a:defRPr>
            </a:lvl8pPr>
            <a:lvl9pPr marL="0" marR="0" lvl="8" indent="0" algn="ctr">
              <a:spcBef>
                <a:spcPct val="0"/>
              </a:spcBef>
              <a:spcAft>
                <a:spcPct val="0"/>
              </a:spcAft>
              <a:buClr>
                <a:schemeClr val="lt1"/>
              </a:buClr>
              <a:buSzPts val="2100"/>
              <a:buFont typeface="Century Gothic"/>
              <a:buNone/>
              <a:defRPr sz="2100" b="0" i="0">
                <a:solidFill>
                  <a:schemeClr val="lt1"/>
                </a:solidFill>
                <a:latin typeface="Century Gothic"/>
                <a:ea typeface="Century Gothic"/>
                <a:cs typeface="Century Gothic"/>
                <a:sym typeface="Century Gothic"/>
              </a:defRPr>
            </a:lvl9pPr>
          </a:lstStyle>
          <a:p>
            <a:pPr marL="0" lvl="0" indent="0" algn="ct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44"/>
          <p:cNvSpPr txBox="1">
            <a:spLocks noGrp="1"/>
          </p:cNvSpPr>
          <p:nvPr>
            <p:ph type="dt" idx="10"/>
          </p:nvPr>
        </p:nvSpPr>
        <p:spPr>
          <a:xfrm rot="5400000">
            <a:off x="7616730" y="1343026"/>
            <a:ext cx="742949" cy="228599"/>
          </a:xfrm>
          <a:prstGeom prst="rect">
            <a:avLst/>
          </a:prstGeom>
          <a:noFill/>
          <a:ln>
            <a:noFill/>
          </a:ln>
        </p:spPr>
        <p:txBody>
          <a:bodyPr spcFirstLastPara="1" wrap="square" lIns="91425" tIns="45700" rIns="91425" bIns="45700" anchor="t"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25" name="Google Shape;25;p44"/>
          <p:cNvSpPr txBox="1">
            <a:spLocks noGrp="1"/>
          </p:cNvSpPr>
          <p:nvPr>
            <p:ph type="ftr" idx="11"/>
          </p:nvPr>
        </p:nvSpPr>
        <p:spPr>
          <a:xfrm rot="5400000">
            <a:off x="6713680" y="2418973"/>
            <a:ext cx="2894846" cy="228601"/>
          </a:xfrm>
          <a:prstGeom prst="rect">
            <a:avLst/>
          </a:prstGeom>
          <a:noFill/>
          <a:ln>
            <a:noFill/>
          </a:ln>
        </p:spPr>
        <p:txBody>
          <a:bodyPr spcFirstLastPara="1" wrap="square" lIns="91425" tIns="45700" rIns="91425" bIns="45700" anchor="b"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26" name="Google Shape;26;p44"/>
          <p:cNvSpPr txBox="1">
            <a:spLocks noGrp="1"/>
          </p:cNvSpPr>
          <p:nvPr>
            <p:ph type="sldNum" idx="12"/>
          </p:nvPr>
        </p:nvSpPr>
        <p:spPr>
          <a:xfrm>
            <a:off x="7764406" y="221797"/>
            <a:ext cx="628649" cy="575765"/>
          </a:xfrm>
          <a:prstGeom prst="rect">
            <a:avLst/>
          </a:prstGeom>
          <a:noFill/>
          <a:ln>
            <a:noFill/>
          </a:ln>
        </p:spPr>
        <p:txBody>
          <a:bodyPr spcFirstLastPara="1" wrap="square" lIns="91425" tIns="45700" rIns="91425" bIns="45700" anchor="b" anchorCtr="0">
            <a:noAutofit/>
          </a:bodyPr>
          <a:lstStyle>
            <a:lvl1pPr marL="0" lvl="0" indent="0" algn="ctr">
              <a:spcBef>
                <a:spcPct val="0"/>
              </a:spcBef>
              <a:spcAft>
                <a:spcPct val="0"/>
              </a:spcAft>
              <a:buClr>
                <a:schemeClr val="lt1"/>
              </a:buClr>
              <a:buSzPts val="2100"/>
              <a:buFont typeface="Century Gothic"/>
              <a:buNone/>
              <a:defRPr/>
            </a:lvl1pPr>
            <a:lvl2pPr marL="0" lvl="1" indent="0" algn="ctr">
              <a:spcBef>
                <a:spcPct val="0"/>
              </a:spcBef>
              <a:spcAft>
                <a:spcPct val="0"/>
              </a:spcAft>
              <a:buClr>
                <a:schemeClr val="lt1"/>
              </a:buClr>
              <a:buSzPts val="2100"/>
              <a:buFont typeface="Century Gothic"/>
              <a:buNone/>
              <a:defRPr/>
            </a:lvl2pPr>
            <a:lvl3pPr marL="0" lvl="2" indent="0" algn="ctr">
              <a:spcBef>
                <a:spcPct val="0"/>
              </a:spcBef>
              <a:spcAft>
                <a:spcPct val="0"/>
              </a:spcAft>
              <a:buClr>
                <a:schemeClr val="lt1"/>
              </a:buClr>
              <a:buSzPts val="2100"/>
              <a:buFont typeface="Century Gothic"/>
              <a:buNone/>
              <a:defRPr/>
            </a:lvl3pPr>
            <a:lvl4pPr marL="0" lvl="3" indent="0" algn="ctr">
              <a:spcBef>
                <a:spcPct val="0"/>
              </a:spcBef>
              <a:spcAft>
                <a:spcPct val="0"/>
              </a:spcAft>
              <a:buClr>
                <a:schemeClr val="lt1"/>
              </a:buClr>
              <a:buSzPts val="2100"/>
              <a:buFont typeface="Century Gothic"/>
              <a:buNone/>
              <a:defRPr/>
            </a:lvl4pPr>
            <a:lvl5pPr marL="0" lvl="4" indent="0" algn="ctr">
              <a:spcBef>
                <a:spcPct val="0"/>
              </a:spcBef>
              <a:spcAft>
                <a:spcPct val="0"/>
              </a:spcAft>
              <a:buClr>
                <a:schemeClr val="lt1"/>
              </a:buClr>
              <a:buSzPts val="2100"/>
              <a:buFont typeface="Century Gothic"/>
              <a:buNone/>
              <a:defRPr/>
            </a:lvl5pPr>
            <a:lvl6pPr marL="0" lvl="5" indent="0" algn="ctr">
              <a:spcBef>
                <a:spcPct val="0"/>
              </a:spcBef>
              <a:spcAft>
                <a:spcPct val="0"/>
              </a:spcAft>
              <a:buClr>
                <a:schemeClr val="lt1"/>
              </a:buClr>
              <a:buSzPts val="2100"/>
              <a:buFont typeface="Century Gothic"/>
              <a:buNone/>
              <a:defRPr/>
            </a:lvl6pPr>
            <a:lvl7pPr marL="0" lvl="6" indent="0" algn="ctr">
              <a:spcBef>
                <a:spcPct val="0"/>
              </a:spcBef>
              <a:spcAft>
                <a:spcPct val="0"/>
              </a:spcAft>
              <a:buClr>
                <a:schemeClr val="lt1"/>
              </a:buClr>
              <a:buSzPts val="2100"/>
              <a:buFont typeface="Century Gothic"/>
              <a:buNone/>
              <a:defRPr/>
            </a:lvl7pPr>
            <a:lvl8pPr marL="0" lvl="7" indent="0" algn="ctr">
              <a:spcBef>
                <a:spcPct val="0"/>
              </a:spcBef>
              <a:spcAft>
                <a:spcPct val="0"/>
              </a:spcAft>
              <a:buClr>
                <a:schemeClr val="lt1"/>
              </a:buClr>
              <a:buSzPts val="2100"/>
              <a:buFont typeface="Century Gothic"/>
              <a:buNone/>
              <a:defRPr/>
            </a:lvl8pPr>
            <a:lvl9pPr marL="0" lvl="8" indent="0" algn="ctr">
              <a:spcBef>
                <a:spcPct val="0"/>
              </a:spcBef>
              <a:spcAft>
                <a:spcPct val="0"/>
              </a:spcAft>
              <a:buClr>
                <a:schemeClr val="lt1"/>
              </a:buClr>
              <a:buSzPts val="2100"/>
              <a:buFont typeface="Century Gothic"/>
              <a:buNone/>
              <a:defRPr/>
            </a:lvl9pPr>
          </a:lstStyle>
          <a:p>
            <a:pPr marL="0" lvl="0" indent="0" algn="ct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7"/>
        <p:cNvGrpSpPr/>
        <p:nvPr/>
      </p:nvGrpSpPr>
      <p:grpSpPr>
        <a:xfrm>
          <a:off x="0" y="0"/>
          <a:ext cx="0" cy="0"/>
          <a:chOff x="0" y="0"/>
          <a:chExt cx="0" cy="0"/>
        </a:xfrm>
      </p:grpSpPr>
      <p:sp>
        <p:nvSpPr>
          <p:cNvPr id="28" name="Google Shape;28;p45"/>
          <p:cNvSpPr txBox="1">
            <a:spLocks noGrp="1"/>
          </p:cNvSpPr>
          <p:nvPr>
            <p:ph type="title"/>
          </p:nvPr>
        </p:nvSpPr>
        <p:spPr>
          <a:xfrm>
            <a:off x="484584" y="339538"/>
            <a:ext cx="7053542" cy="1050398"/>
          </a:xfrm>
          <a:prstGeom prst="rect">
            <a:avLst/>
          </a:prstGeom>
          <a:noFill/>
          <a:ln>
            <a:noFill/>
          </a:ln>
        </p:spPr>
        <p:txBody>
          <a:bodyPr spcFirstLastPara="1" wrap="square" lIns="91425" tIns="45700" rIns="91425" bIns="45700" anchor="t" anchorCtr="0">
            <a:noAutofit/>
          </a:bodyPr>
          <a:lstStyle>
            <a:lvl1pPr lvl="0" algn="l">
              <a:spcBef>
                <a:spcPct val="0"/>
              </a:spcBef>
              <a:spcAft>
                <a:spcPct val="0"/>
              </a:spcAft>
              <a:buClr>
                <a:schemeClr val="lt2"/>
              </a:buClr>
              <a:buSzPts val="18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29" name="Google Shape;29;p45"/>
          <p:cNvSpPr txBox="1">
            <a:spLocks noGrp="1"/>
          </p:cNvSpPr>
          <p:nvPr>
            <p:ph type="body" idx="1"/>
          </p:nvPr>
        </p:nvSpPr>
        <p:spPr>
          <a:xfrm>
            <a:off x="827484" y="1539689"/>
            <a:ext cx="6709906" cy="3146611"/>
          </a:xfrm>
          <a:prstGeom prst="rect">
            <a:avLst/>
          </a:prstGeom>
          <a:noFill/>
          <a:ln>
            <a:noFill/>
          </a:ln>
        </p:spPr>
        <p:txBody>
          <a:bodyPr spcFirstLastPara="1" wrap="square" lIns="91425" tIns="45700" rIns="91425" bIns="45700" anchor="t" anchorCtr="0">
            <a:normAutofit/>
          </a:bodyPr>
          <a:lstStyle>
            <a:lvl1pPr marL="457200" lvl="0" indent="-320040" algn="l">
              <a:spcBef>
                <a:spcPts val="750"/>
              </a:spcBef>
              <a:spcAft>
                <a:spcPct val="0"/>
              </a:spcAft>
              <a:buSzPts val="1440"/>
              <a:buChar char="►"/>
              <a:defRPr/>
            </a:lvl1pPr>
            <a:lvl2pPr marL="914400" lvl="1" indent="-320040" algn="l">
              <a:spcBef>
                <a:spcPts val="750"/>
              </a:spcBef>
              <a:spcAft>
                <a:spcPct val="0"/>
              </a:spcAft>
              <a:buSzPts val="1440"/>
              <a:buChar char="►"/>
              <a:defRPr/>
            </a:lvl2pPr>
            <a:lvl3pPr marL="1371600" lvl="2" indent="-320039" algn="l">
              <a:spcBef>
                <a:spcPts val="750"/>
              </a:spcBef>
              <a:spcAft>
                <a:spcPct val="0"/>
              </a:spcAft>
              <a:buSzPts val="1440"/>
              <a:buChar char="►"/>
              <a:defRPr/>
            </a:lvl3pPr>
            <a:lvl4pPr marL="1828800" lvl="3" indent="-320039" algn="l">
              <a:spcBef>
                <a:spcPts val="750"/>
              </a:spcBef>
              <a:spcAft>
                <a:spcPct val="0"/>
              </a:spcAft>
              <a:buSzPts val="1440"/>
              <a:buChar char="►"/>
              <a:defRPr/>
            </a:lvl4pPr>
            <a:lvl5pPr marL="2286000" lvl="4" indent="-320039" algn="l">
              <a:spcBef>
                <a:spcPts val="750"/>
              </a:spcBef>
              <a:spcAft>
                <a:spcPct val="0"/>
              </a:spcAft>
              <a:buSzPts val="1440"/>
              <a:buChar char="►"/>
              <a:defRPr/>
            </a:lvl5pPr>
            <a:lvl6pPr marL="2743200" lvl="5" indent="-320039" algn="l">
              <a:spcBef>
                <a:spcPts val="750"/>
              </a:spcBef>
              <a:spcAft>
                <a:spcPct val="0"/>
              </a:spcAft>
              <a:buSzPts val="1440"/>
              <a:buChar char="►"/>
              <a:defRPr/>
            </a:lvl6pPr>
            <a:lvl7pPr marL="3200400" lvl="6" indent="-320039" algn="l">
              <a:spcBef>
                <a:spcPts val="750"/>
              </a:spcBef>
              <a:spcAft>
                <a:spcPct val="0"/>
              </a:spcAft>
              <a:buSzPts val="1440"/>
              <a:buChar char="►"/>
              <a:defRPr/>
            </a:lvl7pPr>
            <a:lvl8pPr marL="3657600" lvl="7" indent="-320040" algn="l">
              <a:spcBef>
                <a:spcPts val="750"/>
              </a:spcBef>
              <a:spcAft>
                <a:spcPct val="0"/>
              </a:spcAft>
              <a:buSzPts val="1440"/>
              <a:buChar char="►"/>
              <a:defRPr/>
            </a:lvl8pPr>
            <a:lvl9pPr marL="4114800" lvl="8" indent="-320040" algn="l">
              <a:spcBef>
                <a:spcPts val="750"/>
              </a:spcBef>
              <a:spcAft>
                <a:spcPct val="0"/>
              </a:spcAft>
              <a:buSzPts val="1440"/>
              <a:buChar char="►"/>
              <a:defRPr/>
            </a:lvl9pPr>
          </a:lstStyle>
          <a:p>
            <a:endParaRPr/>
          </a:p>
        </p:txBody>
      </p:sp>
      <p:sp>
        <p:nvSpPr>
          <p:cNvPr id="30" name="Google Shape;30;p45"/>
          <p:cNvSpPr txBox="1">
            <a:spLocks noGrp="1"/>
          </p:cNvSpPr>
          <p:nvPr>
            <p:ph type="dt" idx="10"/>
          </p:nvPr>
        </p:nvSpPr>
        <p:spPr>
          <a:xfrm rot="5400000">
            <a:off x="7616730" y="1343026"/>
            <a:ext cx="742949" cy="228599"/>
          </a:xfrm>
          <a:prstGeom prst="rect">
            <a:avLst/>
          </a:prstGeom>
          <a:noFill/>
          <a:ln>
            <a:noFill/>
          </a:ln>
        </p:spPr>
        <p:txBody>
          <a:bodyPr spcFirstLastPara="1" wrap="square" lIns="91425" tIns="45700" rIns="91425" bIns="45700" anchor="t"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31" name="Google Shape;31;p45"/>
          <p:cNvSpPr txBox="1">
            <a:spLocks noGrp="1"/>
          </p:cNvSpPr>
          <p:nvPr>
            <p:ph type="ftr" idx="11"/>
          </p:nvPr>
        </p:nvSpPr>
        <p:spPr>
          <a:xfrm rot="5400000">
            <a:off x="6713680" y="2418973"/>
            <a:ext cx="2894846" cy="228601"/>
          </a:xfrm>
          <a:prstGeom prst="rect">
            <a:avLst/>
          </a:prstGeom>
          <a:noFill/>
          <a:ln>
            <a:noFill/>
          </a:ln>
        </p:spPr>
        <p:txBody>
          <a:bodyPr spcFirstLastPara="1" wrap="square" lIns="91425" tIns="45700" rIns="91425" bIns="45700" anchor="b"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32" name="Google Shape;32;p45"/>
          <p:cNvSpPr txBox="1">
            <a:spLocks noGrp="1"/>
          </p:cNvSpPr>
          <p:nvPr>
            <p:ph type="sldNum" idx="12"/>
          </p:nvPr>
        </p:nvSpPr>
        <p:spPr>
          <a:xfrm>
            <a:off x="7764406" y="221797"/>
            <a:ext cx="628649" cy="575765"/>
          </a:xfrm>
          <a:prstGeom prst="rect">
            <a:avLst/>
          </a:prstGeom>
          <a:noFill/>
          <a:ln>
            <a:noFill/>
          </a:ln>
        </p:spPr>
        <p:txBody>
          <a:bodyPr spcFirstLastPara="1" wrap="square" lIns="91425" tIns="45700" rIns="91425" bIns="45700" anchor="b" anchorCtr="0">
            <a:noAutofit/>
          </a:bodyPr>
          <a:lstStyle>
            <a:lvl1pPr marL="0" lvl="0" indent="0" algn="ctr">
              <a:spcBef>
                <a:spcPct val="0"/>
              </a:spcBef>
              <a:spcAft>
                <a:spcPct val="0"/>
              </a:spcAft>
              <a:buClr>
                <a:schemeClr val="lt1"/>
              </a:buClr>
              <a:buSzPts val="2100"/>
              <a:buFont typeface="Century Gothic"/>
              <a:buNone/>
              <a:defRPr/>
            </a:lvl1pPr>
            <a:lvl2pPr marL="0" lvl="1" indent="0" algn="ctr">
              <a:spcBef>
                <a:spcPct val="0"/>
              </a:spcBef>
              <a:spcAft>
                <a:spcPct val="0"/>
              </a:spcAft>
              <a:buClr>
                <a:schemeClr val="lt1"/>
              </a:buClr>
              <a:buSzPts val="2100"/>
              <a:buFont typeface="Century Gothic"/>
              <a:buNone/>
              <a:defRPr/>
            </a:lvl2pPr>
            <a:lvl3pPr marL="0" lvl="2" indent="0" algn="ctr">
              <a:spcBef>
                <a:spcPct val="0"/>
              </a:spcBef>
              <a:spcAft>
                <a:spcPct val="0"/>
              </a:spcAft>
              <a:buClr>
                <a:schemeClr val="lt1"/>
              </a:buClr>
              <a:buSzPts val="2100"/>
              <a:buFont typeface="Century Gothic"/>
              <a:buNone/>
              <a:defRPr/>
            </a:lvl3pPr>
            <a:lvl4pPr marL="0" lvl="3" indent="0" algn="ctr">
              <a:spcBef>
                <a:spcPct val="0"/>
              </a:spcBef>
              <a:spcAft>
                <a:spcPct val="0"/>
              </a:spcAft>
              <a:buClr>
                <a:schemeClr val="lt1"/>
              </a:buClr>
              <a:buSzPts val="2100"/>
              <a:buFont typeface="Century Gothic"/>
              <a:buNone/>
              <a:defRPr/>
            </a:lvl4pPr>
            <a:lvl5pPr marL="0" lvl="4" indent="0" algn="ctr">
              <a:spcBef>
                <a:spcPct val="0"/>
              </a:spcBef>
              <a:spcAft>
                <a:spcPct val="0"/>
              </a:spcAft>
              <a:buClr>
                <a:schemeClr val="lt1"/>
              </a:buClr>
              <a:buSzPts val="2100"/>
              <a:buFont typeface="Century Gothic"/>
              <a:buNone/>
              <a:defRPr/>
            </a:lvl5pPr>
            <a:lvl6pPr marL="0" lvl="5" indent="0" algn="ctr">
              <a:spcBef>
                <a:spcPct val="0"/>
              </a:spcBef>
              <a:spcAft>
                <a:spcPct val="0"/>
              </a:spcAft>
              <a:buClr>
                <a:schemeClr val="lt1"/>
              </a:buClr>
              <a:buSzPts val="2100"/>
              <a:buFont typeface="Century Gothic"/>
              <a:buNone/>
              <a:defRPr/>
            </a:lvl6pPr>
            <a:lvl7pPr marL="0" lvl="6" indent="0" algn="ctr">
              <a:spcBef>
                <a:spcPct val="0"/>
              </a:spcBef>
              <a:spcAft>
                <a:spcPct val="0"/>
              </a:spcAft>
              <a:buClr>
                <a:schemeClr val="lt1"/>
              </a:buClr>
              <a:buSzPts val="2100"/>
              <a:buFont typeface="Century Gothic"/>
              <a:buNone/>
              <a:defRPr/>
            </a:lvl7pPr>
            <a:lvl8pPr marL="0" lvl="7" indent="0" algn="ctr">
              <a:spcBef>
                <a:spcPct val="0"/>
              </a:spcBef>
              <a:spcAft>
                <a:spcPct val="0"/>
              </a:spcAft>
              <a:buClr>
                <a:schemeClr val="lt1"/>
              </a:buClr>
              <a:buSzPts val="2100"/>
              <a:buFont typeface="Century Gothic"/>
              <a:buNone/>
              <a:defRPr/>
            </a:lvl8pPr>
            <a:lvl9pPr marL="0" lvl="8" indent="0" algn="ctr">
              <a:spcBef>
                <a:spcPct val="0"/>
              </a:spcBef>
              <a:spcAft>
                <a:spcPct val="0"/>
              </a:spcAft>
              <a:buClr>
                <a:schemeClr val="lt1"/>
              </a:buClr>
              <a:buSzPts val="2100"/>
              <a:buFont typeface="Century Gothic"/>
              <a:buNone/>
              <a:defRPr/>
            </a:lvl9pPr>
          </a:lstStyle>
          <a:p>
            <a:pPr marL="0" lvl="0" indent="0" algn="ct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3"/>
        <p:cNvGrpSpPr/>
        <p:nvPr/>
      </p:nvGrpSpPr>
      <p:grpSpPr>
        <a:xfrm>
          <a:off x="0" y="0"/>
          <a:ext cx="0" cy="0"/>
          <a:chOff x="0" y="0"/>
          <a:chExt cx="0" cy="0"/>
        </a:xfrm>
      </p:grpSpPr>
      <p:sp>
        <p:nvSpPr>
          <p:cNvPr id="34" name="Google Shape;34;p46"/>
          <p:cNvSpPr txBox="1">
            <a:spLocks noGrp="1"/>
          </p:cNvSpPr>
          <p:nvPr>
            <p:ph type="title"/>
          </p:nvPr>
        </p:nvSpPr>
        <p:spPr>
          <a:xfrm>
            <a:off x="866217" y="2146300"/>
            <a:ext cx="6619243" cy="1436735"/>
          </a:xfrm>
          <a:prstGeom prst="rect">
            <a:avLst/>
          </a:prstGeom>
          <a:noFill/>
          <a:ln>
            <a:noFill/>
          </a:ln>
        </p:spPr>
        <p:txBody>
          <a:bodyPr spcFirstLastPara="1" wrap="square" lIns="91425" tIns="45700" rIns="91425" bIns="45700" anchor="b" anchorCtr="0">
            <a:noAutofit/>
          </a:bodyPr>
          <a:lstStyle>
            <a:lvl1pPr lvl="0" algn="l">
              <a:spcBef>
                <a:spcPct val="0"/>
              </a:spcBef>
              <a:spcAft>
                <a:spcPct val="0"/>
              </a:spcAft>
              <a:buClr>
                <a:schemeClr val="lt2"/>
              </a:buClr>
              <a:buSzPts val="3000"/>
              <a:buFont typeface="Century Gothic"/>
              <a:buNone/>
              <a:defRPr sz="3000" b="0" cap="none"/>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35" name="Google Shape;35;p46"/>
          <p:cNvSpPr txBox="1">
            <a:spLocks noGrp="1"/>
          </p:cNvSpPr>
          <p:nvPr>
            <p:ph type="body" idx="1"/>
          </p:nvPr>
        </p:nvSpPr>
        <p:spPr>
          <a:xfrm>
            <a:off x="866216" y="3583036"/>
            <a:ext cx="6619244" cy="645300"/>
          </a:xfrm>
          <a:prstGeom prst="rect">
            <a:avLst/>
          </a:prstGeom>
          <a:noFill/>
          <a:ln>
            <a:noFill/>
          </a:ln>
        </p:spPr>
        <p:txBody>
          <a:bodyPr spcFirstLastPara="1" wrap="square" lIns="91425" tIns="45700" rIns="91425" bIns="45700" anchor="t" anchorCtr="0">
            <a:normAutofit/>
          </a:bodyPr>
          <a:lstStyle>
            <a:lvl1pPr marL="457200" lvl="0" indent="-228600" algn="l">
              <a:spcBef>
                <a:spcPts val="750"/>
              </a:spcBef>
              <a:spcAft>
                <a:spcPct val="0"/>
              </a:spcAft>
              <a:buSzPts val="1200"/>
              <a:buNone/>
              <a:defRPr sz="1500" cap="none">
                <a:solidFill>
                  <a:srgbClr val="86D1D8"/>
                </a:solidFill>
              </a:defRPr>
            </a:lvl1pPr>
            <a:lvl2pPr marL="914400" lvl="1" indent="-228600" algn="l">
              <a:spcBef>
                <a:spcPts val="750"/>
              </a:spcBef>
              <a:spcAft>
                <a:spcPct val="0"/>
              </a:spcAft>
              <a:buSzPts val="1080"/>
              <a:buNone/>
              <a:defRPr sz="1350">
                <a:solidFill>
                  <a:schemeClr val="lt1"/>
                </a:solidFill>
              </a:defRPr>
            </a:lvl2pPr>
            <a:lvl3pPr marL="1371600" lvl="2" indent="-228600" algn="l">
              <a:spcBef>
                <a:spcPts val="750"/>
              </a:spcBef>
              <a:spcAft>
                <a:spcPct val="0"/>
              </a:spcAft>
              <a:buSzPts val="960"/>
              <a:buNone/>
              <a:defRPr sz="1200">
                <a:solidFill>
                  <a:schemeClr val="lt1"/>
                </a:solidFill>
              </a:defRPr>
            </a:lvl3pPr>
            <a:lvl4pPr marL="1828800" lvl="3" indent="-228600" algn="l">
              <a:spcBef>
                <a:spcPts val="750"/>
              </a:spcBef>
              <a:spcAft>
                <a:spcPct val="0"/>
              </a:spcAft>
              <a:buSzPts val="840"/>
              <a:buNone/>
              <a:defRPr sz="1050">
                <a:solidFill>
                  <a:schemeClr val="lt1"/>
                </a:solidFill>
              </a:defRPr>
            </a:lvl4pPr>
            <a:lvl5pPr marL="2286000" lvl="4" indent="-228600" algn="l">
              <a:spcBef>
                <a:spcPts val="750"/>
              </a:spcBef>
              <a:spcAft>
                <a:spcPct val="0"/>
              </a:spcAft>
              <a:buSzPts val="840"/>
              <a:buNone/>
              <a:defRPr sz="1050">
                <a:solidFill>
                  <a:schemeClr val="lt1"/>
                </a:solidFill>
              </a:defRPr>
            </a:lvl5pPr>
            <a:lvl6pPr marL="2743200" lvl="5" indent="-228600" algn="l">
              <a:spcBef>
                <a:spcPts val="750"/>
              </a:spcBef>
              <a:spcAft>
                <a:spcPct val="0"/>
              </a:spcAft>
              <a:buSzPts val="840"/>
              <a:buNone/>
              <a:defRPr sz="1050">
                <a:solidFill>
                  <a:schemeClr val="lt1"/>
                </a:solidFill>
              </a:defRPr>
            </a:lvl6pPr>
            <a:lvl7pPr marL="3200400" lvl="6" indent="-228600" algn="l">
              <a:spcBef>
                <a:spcPts val="750"/>
              </a:spcBef>
              <a:spcAft>
                <a:spcPct val="0"/>
              </a:spcAft>
              <a:buSzPts val="840"/>
              <a:buNone/>
              <a:defRPr sz="1050">
                <a:solidFill>
                  <a:schemeClr val="lt1"/>
                </a:solidFill>
              </a:defRPr>
            </a:lvl7pPr>
            <a:lvl8pPr marL="3657600" lvl="7" indent="-228600" algn="l">
              <a:spcBef>
                <a:spcPts val="750"/>
              </a:spcBef>
              <a:spcAft>
                <a:spcPct val="0"/>
              </a:spcAft>
              <a:buSzPts val="840"/>
              <a:buNone/>
              <a:defRPr sz="1050">
                <a:solidFill>
                  <a:schemeClr val="lt1"/>
                </a:solidFill>
              </a:defRPr>
            </a:lvl8pPr>
            <a:lvl9pPr marL="4114800" lvl="8" indent="-228600" algn="l">
              <a:spcBef>
                <a:spcPts val="750"/>
              </a:spcBef>
              <a:spcAft>
                <a:spcPct val="0"/>
              </a:spcAft>
              <a:buSzPts val="840"/>
              <a:buNone/>
              <a:defRPr sz="1050">
                <a:solidFill>
                  <a:schemeClr val="lt1"/>
                </a:solidFill>
              </a:defRPr>
            </a:lvl9pPr>
          </a:lstStyle>
          <a:p>
            <a:endParaRPr/>
          </a:p>
        </p:txBody>
      </p:sp>
      <p:sp>
        <p:nvSpPr>
          <p:cNvPr id="36" name="Google Shape;36;p46"/>
          <p:cNvSpPr txBox="1">
            <a:spLocks noGrp="1"/>
          </p:cNvSpPr>
          <p:nvPr>
            <p:ph type="dt" idx="10"/>
          </p:nvPr>
        </p:nvSpPr>
        <p:spPr>
          <a:xfrm rot="5400000">
            <a:off x="7616730" y="1343026"/>
            <a:ext cx="742949" cy="228599"/>
          </a:xfrm>
          <a:prstGeom prst="rect">
            <a:avLst/>
          </a:prstGeom>
          <a:noFill/>
          <a:ln>
            <a:noFill/>
          </a:ln>
        </p:spPr>
        <p:txBody>
          <a:bodyPr spcFirstLastPara="1" wrap="square" lIns="91425" tIns="45700" rIns="91425" bIns="45700" anchor="t"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37" name="Google Shape;37;p46"/>
          <p:cNvSpPr txBox="1">
            <a:spLocks noGrp="1"/>
          </p:cNvSpPr>
          <p:nvPr>
            <p:ph type="ftr" idx="11"/>
          </p:nvPr>
        </p:nvSpPr>
        <p:spPr>
          <a:xfrm rot="5400000">
            <a:off x="6713680" y="2418973"/>
            <a:ext cx="2894846" cy="228601"/>
          </a:xfrm>
          <a:prstGeom prst="rect">
            <a:avLst/>
          </a:prstGeom>
          <a:noFill/>
          <a:ln>
            <a:noFill/>
          </a:ln>
        </p:spPr>
        <p:txBody>
          <a:bodyPr spcFirstLastPara="1" wrap="square" lIns="91425" tIns="45700" rIns="91425" bIns="45700" anchor="b"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38" name="Google Shape;38;p46"/>
          <p:cNvSpPr txBox="1">
            <a:spLocks noGrp="1"/>
          </p:cNvSpPr>
          <p:nvPr>
            <p:ph type="sldNum" idx="12"/>
          </p:nvPr>
        </p:nvSpPr>
        <p:spPr>
          <a:xfrm>
            <a:off x="7764406" y="221797"/>
            <a:ext cx="628649" cy="575765"/>
          </a:xfrm>
          <a:prstGeom prst="rect">
            <a:avLst/>
          </a:prstGeom>
          <a:noFill/>
          <a:ln>
            <a:noFill/>
          </a:ln>
        </p:spPr>
        <p:txBody>
          <a:bodyPr spcFirstLastPara="1" wrap="square" lIns="91425" tIns="45700" rIns="91425" bIns="45700" anchor="b" anchorCtr="0">
            <a:noAutofit/>
          </a:bodyPr>
          <a:lstStyle>
            <a:lvl1pPr marL="0" lvl="0" indent="0" algn="ctr">
              <a:spcBef>
                <a:spcPct val="0"/>
              </a:spcBef>
              <a:spcAft>
                <a:spcPct val="0"/>
              </a:spcAft>
              <a:buClr>
                <a:schemeClr val="lt1"/>
              </a:buClr>
              <a:buSzPts val="2100"/>
              <a:buFont typeface="Century Gothic"/>
              <a:buNone/>
              <a:defRPr/>
            </a:lvl1pPr>
            <a:lvl2pPr marL="0" lvl="1" indent="0" algn="ctr">
              <a:spcBef>
                <a:spcPct val="0"/>
              </a:spcBef>
              <a:spcAft>
                <a:spcPct val="0"/>
              </a:spcAft>
              <a:buClr>
                <a:schemeClr val="lt1"/>
              </a:buClr>
              <a:buSzPts val="2100"/>
              <a:buFont typeface="Century Gothic"/>
              <a:buNone/>
              <a:defRPr/>
            </a:lvl2pPr>
            <a:lvl3pPr marL="0" lvl="2" indent="0" algn="ctr">
              <a:spcBef>
                <a:spcPct val="0"/>
              </a:spcBef>
              <a:spcAft>
                <a:spcPct val="0"/>
              </a:spcAft>
              <a:buClr>
                <a:schemeClr val="lt1"/>
              </a:buClr>
              <a:buSzPts val="2100"/>
              <a:buFont typeface="Century Gothic"/>
              <a:buNone/>
              <a:defRPr/>
            </a:lvl3pPr>
            <a:lvl4pPr marL="0" lvl="3" indent="0" algn="ctr">
              <a:spcBef>
                <a:spcPct val="0"/>
              </a:spcBef>
              <a:spcAft>
                <a:spcPct val="0"/>
              </a:spcAft>
              <a:buClr>
                <a:schemeClr val="lt1"/>
              </a:buClr>
              <a:buSzPts val="2100"/>
              <a:buFont typeface="Century Gothic"/>
              <a:buNone/>
              <a:defRPr/>
            </a:lvl4pPr>
            <a:lvl5pPr marL="0" lvl="4" indent="0" algn="ctr">
              <a:spcBef>
                <a:spcPct val="0"/>
              </a:spcBef>
              <a:spcAft>
                <a:spcPct val="0"/>
              </a:spcAft>
              <a:buClr>
                <a:schemeClr val="lt1"/>
              </a:buClr>
              <a:buSzPts val="2100"/>
              <a:buFont typeface="Century Gothic"/>
              <a:buNone/>
              <a:defRPr/>
            </a:lvl5pPr>
            <a:lvl6pPr marL="0" lvl="5" indent="0" algn="ctr">
              <a:spcBef>
                <a:spcPct val="0"/>
              </a:spcBef>
              <a:spcAft>
                <a:spcPct val="0"/>
              </a:spcAft>
              <a:buClr>
                <a:schemeClr val="lt1"/>
              </a:buClr>
              <a:buSzPts val="2100"/>
              <a:buFont typeface="Century Gothic"/>
              <a:buNone/>
              <a:defRPr/>
            </a:lvl6pPr>
            <a:lvl7pPr marL="0" lvl="6" indent="0" algn="ctr">
              <a:spcBef>
                <a:spcPct val="0"/>
              </a:spcBef>
              <a:spcAft>
                <a:spcPct val="0"/>
              </a:spcAft>
              <a:buClr>
                <a:schemeClr val="lt1"/>
              </a:buClr>
              <a:buSzPts val="2100"/>
              <a:buFont typeface="Century Gothic"/>
              <a:buNone/>
              <a:defRPr/>
            </a:lvl7pPr>
            <a:lvl8pPr marL="0" lvl="7" indent="0" algn="ctr">
              <a:spcBef>
                <a:spcPct val="0"/>
              </a:spcBef>
              <a:spcAft>
                <a:spcPct val="0"/>
              </a:spcAft>
              <a:buClr>
                <a:schemeClr val="lt1"/>
              </a:buClr>
              <a:buSzPts val="2100"/>
              <a:buFont typeface="Century Gothic"/>
              <a:buNone/>
              <a:defRPr/>
            </a:lvl8pPr>
            <a:lvl9pPr marL="0" lvl="8" indent="0" algn="ctr">
              <a:spcBef>
                <a:spcPct val="0"/>
              </a:spcBef>
              <a:spcAft>
                <a:spcPct val="0"/>
              </a:spcAft>
              <a:buClr>
                <a:schemeClr val="lt1"/>
              </a:buClr>
              <a:buSzPts val="2100"/>
              <a:buFont typeface="Century Gothic"/>
              <a:buNone/>
              <a:defRPr/>
            </a:lvl9pPr>
          </a:lstStyle>
          <a:p>
            <a:pPr marL="0" lvl="0" indent="0" algn="ct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9"/>
        <p:cNvGrpSpPr/>
        <p:nvPr/>
      </p:nvGrpSpPr>
      <p:grpSpPr>
        <a:xfrm>
          <a:off x="0" y="0"/>
          <a:ext cx="0" cy="0"/>
          <a:chOff x="0" y="0"/>
          <a:chExt cx="0" cy="0"/>
        </a:xfrm>
      </p:grpSpPr>
      <p:sp>
        <p:nvSpPr>
          <p:cNvPr id="40" name="Google Shape;40;p47"/>
          <p:cNvSpPr txBox="1">
            <a:spLocks noGrp="1"/>
          </p:cNvSpPr>
          <p:nvPr>
            <p:ph type="title"/>
          </p:nvPr>
        </p:nvSpPr>
        <p:spPr>
          <a:xfrm>
            <a:off x="484584" y="339538"/>
            <a:ext cx="7053542" cy="1050398"/>
          </a:xfrm>
          <a:prstGeom prst="rect">
            <a:avLst/>
          </a:prstGeom>
          <a:noFill/>
          <a:ln>
            <a:noFill/>
          </a:ln>
        </p:spPr>
        <p:txBody>
          <a:bodyPr spcFirstLastPara="1" wrap="square" lIns="91425" tIns="45700" rIns="91425" bIns="45700" anchor="t" anchorCtr="0">
            <a:noAutofit/>
          </a:bodyPr>
          <a:lstStyle>
            <a:lvl1pPr lvl="0" algn="l">
              <a:spcBef>
                <a:spcPct val="0"/>
              </a:spcBef>
              <a:spcAft>
                <a:spcPct val="0"/>
              </a:spcAft>
              <a:buClr>
                <a:schemeClr val="lt2"/>
              </a:buClr>
              <a:buSzPts val="18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41" name="Google Shape;41;p47"/>
          <p:cNvSpPr txBox="1">
            <a:spLocks noGrp="1"/>
          </p:cNvSpPr>
          <p:nvPr>
            <p:ph type="body" idx="1"/>
          </p:nvPr>
        </p:nvSpPr>
        <p:spPr>
          <a:xfrm>
            <a:off x="827485" y="1545432"/>
            <a:ext cx="3297254" cy="3146822"/>
          </a:xfrm>
          <a:prstGeom prst="rect">
            <a:avLst/>
          </a:prstGeom>
          <a:noFill/>
          <a:ln>
            <a:noFill/>
          </a:ln>
        </p:spPr>
        <p:txBody>
          <a:bodyPr spcFirstLastPara="1" wrap="square" lIns="91425" tIns="45700" rIns="91425" bIns="45700" anchor="t" anchorCtr="0">
            <a:normAutofit/>
          </a:bodyPr>
          <a:lstStyle>
            <a:lvl1pPr marL="457200" lvl="0" indent="-297180" algn="l">
              <a:spcBef>
                <a:spcPts val="750"/>
              </a:spcBef>
              <a:spcAft>
                <a:spcPct val="0"/>
              </a:spcAft>
              <a:buSzPts val="1080"/>
              <a:buChar char="►"/>
              <a:defRPr sz="1350"/>
            </a:lvl1pPr>
            <a:lvl2pPr marL="914400" lvl="1" indent="-289560" algn="l">
              <a:spcBef>
                <a:spcPts val="750"/>
              </a:spcBef>
              <a:spcAft>
                <a:spcPct val="0"/>
              </a:spcAft>
              <a:buSzPts val="960"/>
              <a:buChar char="►"/>
              <a:defRPr sz="1200"/>
            </a:lvl2pPr>
            <a:lvl3pPr marL="1371600" lvl="2" indent="-281939" algn="l">
              <a:spcBef>
                <a:spcPts val="750"/>
              </a:spcBef>
              <a:spcAft>
                <a:spcPct val="0"/>
              </a:spcAft>
              <a:buSzPts val="840"/>
              <a:buChar char="►"/>
              <a:defRPr sz="1050"/>
            </a:lvl3pPr>
            <a:lvl4pPr marL="1828800" lvl="3" indent="-274319" algn="l">
              <a:spcBef>
                <a:spcPts val="750"/>
              </a:spcBef>
              <a:spcAft>
                <a:spcPct val="0"/>
              </a:spcAft>
              <a:buSzPts val="720"/>
              <a:buChar char="►"/>
              <a:defRPr sz="900"/>
            </a:lvl4pPr>
            <a:lvl5pPr marL="2286000" lvl="4" indent="-274320" algn="l">
              <a:spcBef>
                <a:spcPts val="750"/>
              </a:spcBef>
              <a:spcAft>
                <a:spcPct val="0"/>
              </a:spcAft>
              <a:buSzPts val="720"/>
              <a:buChar char="►"/>
              <a:defRPr sz="900"/>
            </a:lvl5pPr>
            <a:lvl6pPr marL="2743200" lvl="5" indent="-274320" algn="l">
              <a:spcBef>
                <a:spcPts val="750"/>
              </a:spcBef>
              <a:spcAft>
                <a:spcPct val="0"/>
              </a:spcAft>
              <a:buSzPts val="720"/>
              <a:buChar char="►"/>
              <a:defRPr sz="900"/>
            </a:lvl6pPr>
            <a:lvl7pPr marL="3200400" lvl="6" indent="-274320" algn="l">
              <a:spcBef>
                <a:spcPts val="750"/>
              </a:spcBef>
              <a:spcAft>
                <a:spcPct val="0"/>
              </a:spcAft>
              <a:buSzPts val="720"/>
              <a:buChar char="►"/>
              <a:defRPr sz="900"/>
            </a:lvl7pPr>
            <a:lvl8pPr marL="3657600" lvl="7" indent="-274320" algn="l">
              <a:spcBef>
                <a:spcPts val="750"/>
              </a:spcBef>
              <a:spcAft>
                <a:spcPct val="0"/>
              </a:spcAft>
              <a:buSzPts val="720"/>
              <a:buChar char="►"/>
              <a:defRPr sz="900"/>
            </a:lvl8pPr>
            <a:lvl9pPr marL="4114800" lvl="8" indent="-274320" algn="l">
              <a:spcBef>
                <a:spcPts val="750"/>
              </a:spcBef>
              <a:spcAft>
                <a:spcPct val="0"/>
              </a:spcAft>
              <a:buSzPts val="720"/>
              <a:buChar char="►"/>
              <a:defRPr sz="900"/>
            </a:lvl9pPr>
          </a:lstStyle>
          <a:p>
            <a:endParaRPr/>
          </a:p>
        </p:txBody>
      </p:sp>
      <p:sp>
        <p:nvSpPr>
          <p:cNvPr id="42" name="Google Shape;42;p47"/>
          <p:cNvSpPr txBox="1">
            <a:spLocks noGrp="1"/>
          </p:cNvSpPr>
          <p:nvPr>
            <p:ph type="body" idx="2"/>
          </p:nvPr>
        </p:nvSpPr>
        <p:spPr>
          <a:xfrm>
            <a:off x="4240870" y="1542069"/>
            <a:ext cx="3297256" cy="3150184"/>
          </a:xfrm>
          <a:prstGeom prst="rect">
            <a:avLst/>
          </a:prstGeom>
          <a:noFill/>
          <a:ln>
            <a:noFill/>
          </a:ln>
        </p:spPr>
        <p:txBody>
          <a:bodyPr spcFirstLastPara="1" wrap="square" lIns="91425" tIns="45700" rIns="91425" bIns="45700" anchor="t" anchorCtr="0">
            <a:normAutofit/>
          </a:bodyPr>
          <a:lstStyle>
            <a:lvl1pPr marL="457200" lvl="0" indent="-297180" algn="l">
              <a:spcBef>
                <a:spcPts val="750"/>
              </a:spcBef>
              <a:spcAft>
                <a:spcPct val="0"/>
              </a:spcAft>
              <a:buSzPts val="1080"/>
              <a:buChar char="►"/>
              <a:defRPr sz="1350"/>
            </a:lvl1pPr>
            <a:lvl2pPr marL="914400" lvl="1" indent="-289560" algn="l">
              <a:spcBef>
                <a:spcPts val="750"/>
              </a:spcBef>
              <a:spcAft>
                <a:spcPct val="0"/>
              </a:spcAft>
              <a:buSzPts val="960"/>
              <a:buChar char="►"/>
              <a:defRPr sz="1200"/>
            </a:lvl2pPr>
            <a:lvl3pPr marL="1371600" lvl="2" indent="-281939" algn="l">
              <a:spcBef>
                <a:spcPts val="750"/>
              </a:spcBef>
              <a:spcAft>
                <a:spcPct val="0"/>
              </a:spcAft>
              <a:buSzPts val="840"/>
              <a:buChar char="►"/>
              <a:defRPr sz="1050"/>
            </a:lvl3pPr>
            <a:lvl4pPr marL="1828800" lvl="3" indent="-274319" algn="l">
              <a:spcBef>
                <a:spcPts val="750"/>
              </a:spcBef>
              <a:spcAft>
                <a:spcPct val="0"/>
              </a:spcAft>
              <a:buSzPts val="720"/>
              <a:buChar char="►"/>
              <a:defRPr sz="900"/>
            </a:lvl4pPr>
            <a:lvl5pPr marL="2286000" lvl="4" indent="-274320" algn="l">
              <a:spcBef>
                <a:spcPts val="750"/>
              </a:spcBef>
              <a:spcAft>
                <a:spcPct val="0"/>
              </a:spcAft>
              <a:buSzPts val="720"/>
              <a:buChar char="►"/>
              <a:defRPr sz="900"/>
            </a:lvl5pPr>
            <a:lvl6pPr marL="2743200" lvl="5" indent="-274320" algn="l">
              <a:spcBef>
                <a:spcPts val="750"/>
              </a:spcBef>
              <a:spcAft>
                <a:spcPct val="0"/>
              </a:spcAft>
              <a:buSzPts val="720"/>
              <a:buChar char="►"/>
              <a:defRPr sz="900"/>
            </a:lvl6pPr>
            <a:lvl7pPr marL="3200400" lvl="6" indent="-274320" algn="l">
              <a:spcBef>
                <a:spcPts val="750"/>
              </a:spcBef>
              <a:spcAft>
                <a:spcPct val="0"/>
              </a:spcAft>
              <a:buSzPts val="720"/>
              <a:buChar char="►"/>
              <a:defRPr sz="900"/>
            </a:lvl7pPr>
            <a:lvl8pPr marL="3657600" lvl="7" indent="-274320" algn="l">
              <a:spcBef>
                <a:spcPts val="750"/>
              </a:spcBef>
              <a:spcAft>
                <a:spcPct val="0"/>
              </a:spcAft>
              <a:buSzPts val="720"/>
              <a:buChar char="►"/>
              <a:defRPr sz="900"/>
            </a:lvl8pPr>
            <a:lvl9pPr marL="4114800" lvl="8" indent="-274320" algn="l">
              <a:spcBef>
                <a:spcPts val="750"/>
              </a:spcBef>
              <a:spcAft>
                <a:spcPct val="0"/>
              </a:spcAft>
              <a:buSzPts val="720"/>
              <a:buChar char="►"/>
              <a:defRPr sz="900"/>
            </a:lvl9pPr>
          </a:lstStyle>
          <a:p>
            <a:endParaRPr/>
          </a:p>
        </p:txBody>
      </p:sp>
      <p:sp>
        <p:nvSpPr>
          <p:cNvPr id="43" name="Google Shape;43;p47"/>
          <p:cNvSpPr txBox="1">
            <a:spLocks noGrp="1"/>
          </p:cNvSpPr>
          <p:nvPr>
            <p:ph type="dt" idx="10"/>
          </p:nvPr>
        </p:nvSpPr>
        <p:spPr>
          <a:xfrm rot="5400000">
            <a:off x="7616730" y="1343026"/>
            <a:ext cx="742949" cy="228599"/>
          </a:xfrm>
          <a:prstGeom prst="rect">
            <a:avLst/>
          </a:prstGeom>
          <a:noFill/>
          <a:ln>
            <a:noFill/>
          </a:ln>
        </p:spPr>
        <p:txBody>
          <a:bodyPr spcFirstLastPara="1" wrap="square" lIns="91425" tIns="45700" rIns="91425" bIns="45700" anchor="t"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44" name="Google Shape;44;p47"/>
          <p:cNvSpPr txBox="1">
            <a:spLocks noGrp="1"/>
          </p:cNvSpPr>
          <p:nvPr>
            <p:ph type="ftr" idx="11"/>
          </p:nvPr>
        </p:nvSpPr>
        <p:spPr>
          <a:xfrm rot="5400000">
            <a:off x="6713680" y="2418973"/>
            <a:ext cx="2894846" cy="228601"/>
          </a:xfrm>
          <a:prstGeom prst="rect">
            <a:avLst/>
          </a:prstGeom>
          <a:noFill/>
          <a:ln>
            <a:noFill/>
          </a:ln>
        </p:spPr>
        <p:txBody>
          <a:bodyPr spcFirstLastPara="1" wrap="square" lIns="91425" tIns="45700" rIns="91425" bIns="45700" anchor="b"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45" name="Google Shape;45;p47"/>
          <p:cNvSpPr txBox="1">
            <a:spLocks noGrp="1"/>
          </p:cNvSpPr>
          <p:nvPr>
            <p:ph type="sldNum" idx="12"/>
          </p:nvPr>
        </p:nvSpPr>
        <p:spPr>
          <a:xfrm>
            <a:off x="7764406" y="221797"/>
            <a:ext cx="628649" cy="575765"/>
          </a:xfrm>
          <a:prstGeom prst="rect">
            <a:avLst/>
          </a:prstGeom>
          <a:noFill/>
          <a:ln>
            <a:noFill/>
          </a:ln>
        </p:spPr>
        <p:txBody>
          <a:bodyPr spcFirstLastPara="1" wrap="square" lIns="91425" tIns="45700" rIns="91425" bIns="45700" anchor="b" anchorCtr="0">
            <a:noAutofit/>
          </a:bodyPr>
          <a:lstStyle>
            <a:lvl1pPr marL="0" lvl="0" indent="0" algn="ctr">
              <a:spcBef>
                <a:spcPct val="0"/>
              </a:spcBef>
              <a:spcAft>
                <a:spcPct val="0"/>
              </a:spcAft>
              <a:buClr>
                <a:schemeClr val="lt1"/>
              </a:buClr>
              <a:buSzPts val="2100"/>
              <a:buFont typeface="Century Gothic"/>
              <a:buNone/>
              <a:defRPr/>
            </a:lvl1pPr>
            <a:lvl2pPr marL="0" lvl="1" indent="0" algn="ctr">
              <a:spcBef>
                <a:spcPct val="0"/>
              </a:spcBef>
              <a:spcAft>
                <a:spcPct val="0"/>
              </a:spcAft>
              <a:buClr>
                <a:schemeClr val="lt1"/>
              </a:buClr>
              <a:buSzPts val="2100"/>
              <a:buFont typeface="Century Gothic"/>
              <a:buNone/>
              <a:defRPr/>
            </a:lvl2pPr>
            <a:lvl3pPr marL="0" lvl="2" indent="0" algn="ctr">
              <a:spcBef>
                <a:spcPct val="0"/>
              </a:spcBef>
              <a:spcAft>
                <a:spcPct val="0"/>
              </a:spcAft>
              <a:buClr>
                <a:schemeClr val="lt1"/>
              </a:buClr>
              <a:buSzPts val="2100"/>
              <a:buFont typeface="Century Gothic"/>
              <a:buNone/>
              <a:defRPr/>
            </a:lvl3pPr>
            <a:lvl4pPr marL="0" lvl="3" indent="0" algn="ctr">
              <a:spcBef>
                <a:spcPct val="0"/>
              </a:spcBef>
              <a:spcAft>
                <a:spcPct val="0"/>
              </a:spcAft>
              <a:buClr>
                <a:schemeClr val="lt1"/>
              </a:buClr>
              <a:buSzPts val="2100"/>
              <a:buFont typeface="Century Gothic"/>
              <a:buNone/>
              <a:defRPr/>
            </a:lvl4pPr>
            <a:lvl5pPr marL="0" lvl="4" indent="0" algn="ctr">
              <a:spcBef>
                <a:spcPct val="0"/>
              </a:spcBef>
              <a:spcAft>
                <a:spcPct val="0"/>
              </a:spcAft>
              <a:buClr>
                <a:schemeClr val="lt1"/>
              </a:buClr>
              <a:buSzPts val="2100"/>
              <a:buFont typeface="Century Gothic"/>
              <a:buNone/>
              <a:defRPr/>
            </a:lvl5pPr>
            <a:lvl6pPr marL="0" lvl="5" indent="0" algn="ctr">
              <a:spcBef>
                <a:spcPct val="0"/>
              </a:spcBef>
              <a:spcAft>
                <a:spcPct val="0"/>
              </a:spcAft>
              <a:buClr>
                <a:schemeClr val="lt1"/>
              </a:buClr>
              <a:buSzPts val="2100"/>
              <a:buFont typeface="Century Gothic"/>
              <a:buNone/>
              <a:defRPr/>
            </a:lvl6pPr>
            <a:lvl7pPr marL="0" lvl="6" indent="0" algn="ctr">
              <a:spcBef>
                <a:spcPct val="0"/>
              </a:spcBef>
              <a:spcAft>
                <a:spcPct val="0"/>
              </a:spcAft>
              <a:buClr>
                <a:schemeClr val="lt1"/>
              </a:buClr>
              <a:buSzPts val="2100"/>
              <a:buFont typeface="Century Gothic"/>
              <a:buNone/>
              <a:defRPr/>
            </a:lvl7pPr>
            <a:lvl8pPr marL="0" lvl="7" indent="0" algn="ctr">
              <a:spcBef>
                <a:spcPct val="0"/>
              </a:spcBef>
              <a:spcAft>
                <a:spcPct val="0"/>
              </a:spcAft>
              <a:buClr>
                <a:schemeClr val="lt1"/>
              </a:buClr>
              <a:buSzPts val="2100"/>
              <a:buFont typeface="Century Gothic"/>
              <a:buNone/>
              <a:defRPr/>
            </a:lvl8pPr>
            <a:lvl9pPr marL="0" lvl="8" indent="0" algn="ctr">
              <a:spcBef>
                <a:spcPct val="0"/>
              </a:spcBef>
              <a:spcAft>
                <a:spcPct val="0"/>
              </a:spcAft>
              <a:buClr>
                <a:schemeClr val="lt1"/>
              </a:buClr>
              <a:buSzPts val="2100"/>
              <a:buFont typeface="Century Gothic"/>
              <a:buNone/>
              <a:defRPr/>
            </a:lvl9pPr>
          </a:lstStyle>
          <a:p>
            <a:pPr marL="0" lvl="0" indent="0" algn="ct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6"/>
        <p:cNvGrpSpPr/>
        <p:nvPr/>
      </p:nvGrpSpPr>
      <p:grpSpPr>
        <a:xfrm>
          <a:off x="0" y="0"/>
          <a:ext cx="0" cy="0"/>
          <a:chOff x="0" y="0"/>
          <a:chExt cx="0" cy="0"/>
        </a:xfrm>
      </p:grpSpPr>
      <p:sp>
        <p:nvSpPr>
          <p:cNvPr id="47" name="Google Shape;47;p48"/>
          <p:cNvSpPr txBox="1">
            <a:spLocks noGrp="1"/>
          </p:cNvSpPr>
          <p:nvPr>
            <p:ph type="title"/>
          </p:nvPr>
        </p:nvSpPr>
        <p:spPr>
          <a:xfrm>
            <a:off x="484584" y="339538"/>
            <a:ext cx="7053542" cy="1050398"/>
          </a:xfrm>
          <a:prstGeom prst="rect">
            <a:avLst/>
          </a:prstGeom>
          <a:noFill/>
          <a:ln>
            <a:noFill/>
          </a:ln>
        </p:spPr>
        <p:txBody>
          <a:bodyPr spcFirstLastPara="1" wrap="square" lIns="91425" tIns="45700" rIns="91425" bIns="45700" anchor="t" anchorCtr="0">
            <a:noAutofit/>
          </a:bodyPr>
          <a:lstStyle>
            <a:lvl1pPr lvl="0" algn="l">
              <a:spcBef>
                <a:spcPct val="0"/>
              </a:spcBef>
              <a:spcAft>
                <a:spcPct val="0"/>
              </a:spcAft>
              <a:buClr>
                <a:schemeClr val="lt2"/>
              </a:buClr>
              <a:buSzPts val="3150"/>
              <a:buFont typeface="Century Gothic"/>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48" name="Google Shape;48;p48"/>
          <p:cNvSpPr txBox="1">
            <a:spLocks noGrp="1"/>
          </p:cNvSpPr>
          <p:nvPr>
            <p:ph type="body" idx="1"/>
          </p:nvPr>
        </p:nvSpPr>
        <p:spPr>
          <a:xfrm>
            <a:off x="827485" y="1428750"/>
            <a:ext cx="3297254" cy="432197"/>
          </a:xfrm>
          <a:prstGeom prst="rect">
            <a:avLst/>
          </a:prstGeom>
          <a:noFill/>
          <a:ln>
            <a:noFill/>
          </a:ln>
        </p:spPr>
        <p:txBody>
          <a:bodyPr spcFirstLastPara="1" wrap="square" lIns="91425" tIns="45700" rIns="91425" bIns="45700" anchor="b" anchorCtr="0">
            <a:noAutofit/>
          </a:bodyPr>
          <a:lstStyle>
            <a:lvl1pPr marL="457200" lvl="0" indent="-228600" algn="l">
              <a:spcBef>
                <a:spcPts val="750"/>
              </a:spcBef>
              <a:spcAft>
                <a:spcPct val="0"/>
              </a:spcAft>
              <a:buSzPts val="1440"/>
              <a:buNone/>
              <a:defRPr sz="1800" b="0">
                <a:solidFill>
                  <a:srgbClr val="86D1D8"/>
                </a:solidFill>
              </a:defRPr>
            </a:lvl1pPr>
            <a:lvl2pPr marL="914400" lvl="1" indent="-228600" algn="l">
              <a:spcBef>
                <a:spcPts val="750"/>
              </a:spcBef>
              <a:spcAft>
                <a:spcPct val="0"/>
              </a:spcAft>
              <a:buSzPts val="1200"/>
              <a:buNone/>
              <a:defRPr sz="1500" b="1"/>
            </a:lvl2pPr>
            <a:lvl3pPr marL="1371600" lvl="2" indent="-228600" algn="l">
              <a:spcBef>
                <a:spcPts val="750"/>
              </a:spcBef>
              <a:spcAft>
                <a:spcPct val="0"/>
              </a:spcAft>
              <a:buSzPts val="1080"/>
              <a:buNone/>
              <a:defRPr sz="1350" b="1"/>
            </a:lvl3pPr>
            <a:lvl4pPr marL="1828800" lvl="3" indent="-228600" algn="l">
              <a:spcBef>
                <a:spcPts val="750"/>
              </a:spcBef>
              <a:spcAft>
                <a:spcPct val="0"/>
              </a:spcAft>
              <a:buSzPts val="960"/>
              <a:buNone/>
              <a:defRPr sz="1200" b="1"/>
            </a:lvl4pPr>
            <a:lvl5pPr marL="2286000" lvl="4" indent="-228600" algn="l">
              <a:spcBef>
                <a:spcPts val="750"/>
              </a:spcBef>
              <a:spcAft>
                <a:spcPct val="0"/>
              </a:spcAft>
              <a:buSzPts val="960"/>
              <a:buNone/>
              <a:defRPr sz="1200" b="1"/>
            </a:lvl5pPr>
            <a:lvl6pPr marL="2743200" lvl="5" indent="-228600" algn="l">
              <a:spcBef>
                <a:spcPts val="750"/>
              </a:spcBef>
              <a:spcAft>
                <a:spcPct val="0"/>
              </a:spcAft>
              <a:buSzPts val="960"/>
              <a:buNone/>
              <a:defRPr sz="1200" b="1"/>
            </a:lvl6pPr>
            <a:lvl7pPr marL="3200400" lvl="6" indent="-228600" algn="l">
              <a:spcBef>
                <a:spcPts val="750"/>
              </a:spcBef>
              <a:spcAft>
                <a:spcPct val="0"/>
              </a:spcAft>
              <a:buSzPts val="960"/>
              <a:buNone/>
              <a:defRPr sz="1200" b="1"/>
            </a:lvl7pPr>
            <a:lvl8pPr marL="3657600" lvl="7" indent="-228600" algn="l">
              <a:spcBef>
                <a:spcPts val="750"/>
              </a:spcBef>
              <a:spcAft>
                <a:spcPct val="0"/>
              </a:spcAft>
              <a:buSzPts val="960"/>
              <a:buNone/>
              <a:defRPr sz="1200" b="1"/>
            </a:lvl8pPr>
            <a:lvl9pPr marL="4114800" lvl="8" indent="-228600" algn="l">
              <a:spcBef>
                <a:spcPts val="750"/>
              </a:spcBef>
              <a:spcAft>
                <a:spcPct val="0"/>
              </a:spcAft>
              <a:buSzPts val="960"/>
              <a:buNone/>
              <a:defRPr sz="1200" b="1"/>
            </a:lvl9pPr>
          </a:lstStyle>
          <a:p>
            <a:endParaRPr/>
          </a:p>
        </p:txBody>
      </p:sp>
      <p:sp>
        <p:nvSpPr>
          <p:cNvPr id="49" name="Google Shape;49;p48"/>
          <p:cNvSpPr txBox="1">
            <a:spLocks noGrp="1"/>
          </p:cNvSpPr>
          <p:nvPr>
            <p:ph type="body" idx="2"/>
          </p:nvPr>
        </p:nvSpPr>
        <p:spPr>
          <a:xfrm>
            <a:off x="827485" y="1885950"/>
            <a:ext cx="3297254" cy="2806304"/>
          </a:xfrm>
          <a:prstGeom prst="rect">
            <a:avLst/>
          </a:prstGeom>
          <a:noFill/>
          <a:ln>
            <a:noFill/>
          </a:ln>
        </p:spPr>
        <p:txBody>
          <a:bodyPr spcFirstLastPara="1" wrap="square" lIns="91425" tIns="45700" rIns="91425" bIns="45700" anchor="t" anchorCtr="0">
            <a:normAutofit/>
          </a:bodyPr>
          <a:lstStyle>
            <a:lvl1pPr marL="457200" lvl="0" indent="-297180" algn="l">
              <a:spcBef>
                <a:spcPts val="750"/>
              </a:spcBef>
              <a:spcAft>
                <a:spcPct val="0"/>
              </a:spcAft>
              <a:buSzPts val="1080"/>
              <a:buChar char="►"/>
              <a:defRPr sz="1350"/>
            </a:lvl1pPr>
            <a:lvl2pPr marL="914400" lvl="1" indent="-289560" algn="l">
              <a:spcBef>
                <a:spcPts val="750"/>
              </a:spcBef>
              <a:spcAft>
                <a:spcPct val="0"/>
              </a:spcAft>
              <a:buSzPts val="960"/>
              <a:buChar char="►"/>
              <a:defRPr sz="1200"/>
            </a:lvl2pPr>
            <a:lvl3pPr marL="1371600" lvl="2" indent="-281939" algn="l">
              <a:spcBef>
                <a:spcPts val="750"/>
              </a:spcBef>
              <a:spcAft>
                <a:spcPct val="0"/>
              </a:spcAft>
              <a:buSzPts val="840"/>
              <a:buChar char="►"/>
              <a:defRPr sz="1050"/>
            </a:lvl3pPr>
            <a:lvl4pPr marL="1828800" lvl="3" indent="-274319" algn="l">
              <a:spcBef>
                <a:spcPts val="750"/>
              </a:spcBef>
              <a:spcAft>
                <a:spcPct val="0"/>
              </a:spcAft>
              <a:buSzPts val="720"/>
              <a:buChar char="►"/>
              <a:defRPr sz="900"/>
            </a:lvl4pPr>
            <a:lvl5pPr marL="2286000" lvl="4" indent="-274320" algn="l">
              <a:spcBef>
                <a:spcPts val="750"/>
              </a:spcBef>
              <a:spcAft>
                <a:spcPct val="0"/>
              </a:spcAft>
              <a:buSzPts val="720"/>
              <a:buChar char="►"/>
              <a:defRPr sz="900"/>
            </a:lvl5pPr>
            <a:lvl6pPr marL="2743200" lvl="5" indent="-274320" algn="l">
              <a:spcBef>
                <a:spcPts val="750"/>
              </a:spcBef>
              <a:spcAft>
                <a:spcPct val="0"/>
              </a:spcAft>
              <a:buSzPts val="720"/>
              <a:buChar char="►"/>
              <a:defRPr sz="900"/>
            </a:lvl6pPr>
            <a:lvl7pPr marL="3200400" lvl="6" indent="-274320" algn="l">
              <a:spcBef>
                <a:spcPts val="750"/>
              </a:spcBef>
              <a:spcAft>
                <a:spcPct val="0"/>
              </a:spcAft>
              <a:buSzPts val="720"/>
              <a:buChar char="►"/>
              <a:defRPr sz="900"/>
            </a:lvl7pPr>
            <a:lvl8pPr marL="3657600" lvl="7" indent="-274320" algn="l">
              <a:spcBef>
                <a:spcPts val="750"/>
              </a:spcBef>
              <a:spcAft>
                <a:spcPct val="0"/>
              </a:spcAft>
              <a:buSzPts val="720"/>
              <a:buChar char="►"/>
              <a:defRPr sz="900"/>
            </a:lvl8pPr>
            <a:lvl9pPr marL="4114800" lvl="8" indent="-274320" algn="l">
              <a:spcBef>
                <a:spcPts val="750"/>
              </a:spcBef>
              <a:spcAft>
                <a:spcPct val="0"/>
              </a:spcAft>
              <a:buSzPts val="720"/>
              <a:buChar char="►"/>
              <a:defRPr sz="900"/>
            </a:lvl9pPr>
          </a:lstStyle>
          <a:p>
            <a:endParaRPr/>
          </a:p>
        </p:txBody>
      </p:sp>
      <p:sp>
        <p:nvSpPr>
          <p:cNvPr id="50" name="Google Shape;50;p48"/>
          <p:cNvSpPr txBox="1">
            <a:spLocks noGrp="1"/>
          </p:cNvSpPr>
          <p:nvPr>
            <p:ph type="body" idx="3"/>
          </p:nvPr>
        </p:nvSpPr>
        <p:spPr>
          <a:xfrm>
            <a:off x="4240872" y="1428750"/>
            <a:ext cx="3297254" cy="432197"/>
          </a:xfrm>
          <a:prstGeom prst="rect">
            <a:avLst/>
          </a:prstGeom>
          <a:noFill/>
          <a:ln>
            <a:noFill/>
          </a:ln>
        </p:spPr>
        <p:txBody>
          <a:bodyPr spcFirstLastPara="1" wrap="square" lIns="91425" tIns="45700" rIns="91425" bIns="45700" anchor="b" anchorCtr="0">
            <a:noAutofit/>
          </a:bodyPr>
          <a:lstStyle>
            <a:lvl1pPr marL="457200" lvl="0" indent="-228600" algn="l">
              <a:spcBef>
                <a:spcPts val="750"/>
              </a:spcBef>
              <a:spcAft>
                <a:spcPct val="0"/>
              </a:spcAft>
              <a:buSzPts val="1440"/>
              <a:buNone/>
              <a:defRPr sz="1800" b="0">
                <a:solidFill>
                  <a:srgbClr val="86D1D8"/>
                </a:solidFill>
              </a:defRPr>
            </a:lvl1pPr>
            <a:lvl2pPr marL="914400" lvl="1" indent="-228600" algn="l">
              <a:spcBef>
                <a:spcPts val="750"/>
              </a:spcBef>
              <a:spcAft>
                <a:spcPct val="0"/>
              </a:spcAft>
              <a:buSzPts val="1200"/>
              <a:buNone/>
              <a:defRPr sz="1500" b="1"/>
            </a:lvl2pPr>
            <a:lvl3pPr marL="1371600" lvl="2" indent="-228600" algn="l">
              <a:spcBef>
                <a:spcPts val="750"/>
              </a:spcBef>
              <a:spcAft>
                <a:spcPct val="0"/>
              </a:spcAft>
              <a:buSzPts val="1080"/>
              <a:buNone/>
              <a:defRPr sz="1350" b="1"/>
            </a:lvl3pPr>
            <a:lvl4pPr marL="1828800" lvl="3" indent="-228600" algn="l">
              <a:spcBef>
                <a:spcPts val="750"/>
              </a:spcBef>
              <a:spcAft>
                <a:spcPct val="0"/>
              </a:spcAft>
              <a:buSzPts val="960"/>
              <a:buNone/>
              <a:defRPr sz="1200" b="1"/>
            </a:lvl4pPr>
            <a:lvl5pPr marL="2286000" lvl="4" indent="-228600" algn="l">
              <a:spcBef>
                <a:spcPts val="750"/>
              </a:spcBef>
              <a:spcAft>
                <a:spcPct val="0"/>
              </a:spcAft>
              <a:buSzPts val="960"/>
              <a:buNone/>
              <a:defRPr sz="1200" b="1"/>
            </a:lvl5pPr>
            <a:lvl6pPr marL="2743200" lvl="5" indent="-228600" algn="l">
              <a:spcBef>
                <a:spcPts val="750"/>
              </a:spcBef>
              <a:spcAft>
                <a:spcPct val="0"/>
              </a:spcAft>
              <a:buSzPts val="960"/>
              <a:buNone/>
              <a:defRPr sz="1200" b="1"/>
            </a:lvl6pPr>
            <a:lvl7pPr marL="3200400" lvl="6" indent="-228600" algn="l">
              <a:spcBef>
                <a:spcPts val="750"/>
              </a:spcBef>
              <a:spcAft>
                <a:spcPct val="0"/>
              </a:spcAft>
              <a:buSzPts val="960"/>
              <a:buNone/>
              <a:defRPr sz="1200" b="1"/>
            </a:lvl7pPr>
            <a:lvl8pPr marL="3657600" lvl="7" indent="-228600" algn="l">
              <a:spcBef>
                <a:spcPts val="750"/>
              </a:spcBef>
              <a:spcAft>
                <a:spcPct val="0"/>
              </a:spcAft>
              <a:buSzPts val="960"/>
              <a:buNone/>
              <a:defRPr sz="1200" b="1"/>
            </a:lvl8pPr>
            <a:lvl9pPr marL="4114800" lvl="8" indent="-228600" algn="l">
              <a:spcBef>
                <a:spcPts val="750"/>
              </a:spcBef>
              <a:spcAft>
                <a:spcPct val="0"/>
              </a:spcAft>
              <a:buSzPts val="960"/>
              <a:buNone/>
              <a:defRPr sz="1200" b="1"/>
            </a:lvl9pPr>
          </a:lstStyle>
          <a:p>
            <a:endParaRPr/>
          </a:p>
        </p:txBody>
      </p:sp>
      <p:sp>
        <p:nvSpPr>
          <p:cNvPr id="51" name="Google Shape;51;p48"/>
          <p:cNvSpPr txBox="1">
            <a:spLocks noGrp="1"/>
          </p:cNvSpPr>
          <p:nvPr>
            <p:ph type="body" idx="4"/>
          </p:nvPr>
        </p:nvSpPr>
        <p:spPr>
          <a:xfrm>
            <a:off x="4240872" y="1885950"/>
            <a:ext cx="3297254" cy="2806304"/>
          </a:xfrm>
          <a:prstGeom prst="rect">
            <a:avLst/>
          </a:prstGeom>
          <a:noFill/>
          <a:ln>
            <a:noFill/>
          </a:ln>
        </p:spPr>
        <p:txBody>
          <a:bodyPr spcFirstLastPara="1" wrap="square" lIns="91425" tIns="45700" rIns="91425" bIns="45700" anchor="t" anchorCtr="0">
            <a:normAutofit/>
          </a:bodyPr>
          <a:lstStyle>
            <a:lvl1pPr marL="457200" lvl="0" indent="-297180" algn="l">
              <a:spcBef>
                <a:spcPts val="750"/>
              </a:spcBef>
              <a:spcAft>
                <a:spcPct val="0"/>
              </a:spcAft>
              <a:buSzPts val="1080"/>
              <a:buChar char="►"/>
              <a:defRPr sz="1350"/>
            </a:lvl1pPr>
            <a:lvl2pPr marL="914400" lvl="1" indent="-289560" algn="l">
              <a:spcBef>
                <a:spcPts val="750"/>
              </a:spcBef>
              <a:spcAft>
                <a:spcPct val="0"/>
              </a:spcAft>
              <a:buSzPts val="960"/>
              <a:buChar char="►"/>
              <a:defRPr sz="1200"/>
            </a:lvl2pPr>
            <a:lvl3pPr marL="1371600" lvl="2" indent="-281939" algn="l">
              <a:spcBef>
                <a:spcPts val="750"/>
              </a:spcBef>
              <a:spcAft>
                <a:spcPct val="0"/>
              </a:spcAft>
              <a:buSzPts val="840"/>
              <a:buChar char="►"/>
              <a:defRPr sz="1050"/>
            </a:lvl3pPr>
            <a:lvl4pPr marL="1828800" lvl="3" indent="-274319" algn="l">
              <a:spcBef>
                <a:spcPts val="750"/>
              </a:spcBef>
              <a:spcAft>
                <a:spcPct val="0"/>
              </a:spcAft>
              <a:buSzPts val="720"/>
              <a:buChar char="►"/>
              <a:defRPr sz="900"/>
            </a:lvl4pPr>
            <a:lvl5pPr marL="2286000" lvl="4" indent="-274320" algn="l">
              <a:spcBef>
                <a:spcPts val="750"/>
              </a:spcBef>
              <a:spcAft>
                <a:spcPct val="0"/>
              </a:spcAft>
              <a:buSzPts val="720"/>
              <a:buChar char="►"/>
              <a:defRPr sz="900"/>
            </a:lvl5pPr>
            <a:lvl6pPr marL="2743200" lvl="5" indent="-274320" algn="l">
              <a:spcBef>
                <a:spcPts val="750"/>
              </a:spcBef>
              <a:spcAft>
                <a:spcPct val="0"/>
              </a:spcAft>
              <a:buSzPts val="720"/>
              <a:buChar char="►"/>
              <a:defRPr sz="900"/>
            </a:lvl6pPr>
            <a:lvl7pPr marL="3200400" lvl="6" indent="-274320" algn="l">
              <a:spcBef>
                <a:spcPts val="750"/>
              </a:spcBef>
              <a:spcAft>
                <a:spcPct val="0"/>
              </a:spcAft>
              <a:buSzPts val="720"/>
              <a:buChar char="►"/>
              <a:defRPr sz="900"/>
            </a:lvl7pPr>
            <a:lvl8pPr marL="3657600" lvl="7" indent="-274320" algn="l">
              <a:spcBef>
                <a:spcPts val="750"/>
              </a:spcBef>
              <a:spcAft>
                <a:spcPct val="0"/>
              </a:spcAft>
              <a:buSzPts val="720"/>
              <a:buChar char="►"/>
              <a:defRPr sz="900"/>
            </a:lvl8pPr>
            <a:lvl9pPr marL="4114800" lvl="8" indent="-274320" algn="l">
              <a:spcBef>
                <a:spcPts val="750"/>
              </a:spcBef>
              <a:spcAft>
                <a:spcPct val="0"/>
              </a:spcAft>
              <a:buSzPts val="720"/>
              <a:buChar char="►"/>
              <a:defRPr sz="900"/>
            </a:lvl9pPr>
          </a:lstStyle>
          <a:p>
            <a:endParaRPr/>
          </a:p>
        </p:txBody>
      </p:sp>
      <p:sp>
        <p:nvSpPr>
          <p:cNvPr id="52" name="Google Shape;52;p48"/>
          <p:cNvSpPr txBox="1">
            <a:spLocks noGrp="1"/>
          </p:cNvSpPr>
          <p:nvPr>
            <p:ph type="dt" idx="10"/>
          </p:nvPr>
        </p:nvSpPr>
        <p:spPr>
          <a:xfrm rot="5400000">
            <a:off x="7616730" y="1343026"/>
            <a:ext cx="742949" cy="228599"/>
          </a:xfrm>
          <a:prstGeom prst="rect">
            <a:avLst/>
          </a:prstGeom>
          <a:noFill/>
          <a:ln>
            <a:noFill/>
          </a:ln>
        </p:spPr>
        <p:txBody>
          <a:bodyPr spcFirstLastPara="1" wrap="square" lIns="91425" tIns="45700" rIns="91425" bIns="45700" anchor="t"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53" name="Google Shape;53;p48"/>
          <p:cNvSpPr txBox="1">
            <a:spLocks noGrp="1"/>
          </p:cNvSpPr>
          <p:nvPr>
            <p:ph type="ftr" idx="11"/>
          </p:nvPr>
        </p:nvSpPr>
        <p:spPr>
          <a:xfrm rot="5400000">
            <a:off x="6713680" y="2418973"/>
            <a:ext cx="2894846" cy="228601"/>
          </a:xfrm>
          <a:prstGeom prst="rect">
            <a:avLst/>
          </a:prstGeom>
          <a:noFill/>
          <a:ln>
            <a:noFill/>
          </a:ln>
        </p:spPr>
        <p:txBody>
          <a:bodyPr spcFirstLastPara="1" wrap="square" lIns="91425" tIns="45700" rIns="91425" bIns="45700" anchor="b"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54" name="Google Shape;54;p48"/>
          <p:cNvSpPr txBox="1">
            <a:spLocks noGrp="1"/>
          </p:cNvSpPr>
          <p:nvPr>
            <p:ph type="sldNum" idx="12"/>
          </p:nvPr>
        </p:nvSpPr>
        <p:spPr>
          <a:xfrm>
            <a:off x="7764406" y="221797"/>
            <a:ext cx="628649" cy="575765"/>
          </a:xfrm>
          <a:prstGeom prst="rect">
            <a:avLst/>
          </a:prstGeom>
          <a:noFill/>
          <a:ln>
            <a:noFill/>
          </a:ln>
        </p:spPr>
        <p:txBody>
          <a:bodyPr spcFirstLastPara="1" wrap="square" lIns="91425" tIns="45700" rIns="91425" bIns="45700" anchor="b" anchorCtr="0">
            <a:noAutofit/>
          </a:bodyPr>
          <a:lstStyle>
            <a:lvl1pPr marL="0" lvl="0" indent="0" algn="ctr">
              <a:spcBef>
                <a:spcPct val="0"/>
              </a:spcBef>
              <a:spcAft>
                <a:spcPct val="0"/>
              </a:spcAft>
              <a:buClr>
                <a:schemeClr val="lt1"/>
              </a:buClr>
              <a:buSzPts val="2100"/>
              <a:buFont typeface="Century Gothic"/>
              <a:buNone/>
              <a:defRPr/>
            </a:lvl1pPr>
            <a:lvl2pPr marL="0" lvl="1" indent="0" algn="ctr">
              <a:spcBef>
                <a:spcPct val="0"/>
              </a:spcBef>
              <a:spcAft>
                <a:spcPct val="0"/>
              </a:spcAft>
              <a:buClr>
                <a:schemeClr val="lt1"/>
              </a:buClr>
              <a:buSzPts val="2100"/>
              <a:buFont typeface="Century Gothic"/>
              <a:buNone/>
              <a:defRPr/>
            </a:lvl2pPr>
            <a:lvl3pPr marL="0" lvl="2" indent="0" algn="ctr">
              <a:spcBef>
                <a:spcPct val="0"/>
              </a:spcBef>
              <a:spcAft>
                <a:spcPct val="0"/>
              </a:spcAft>
              <a:buClr>
                <a:schemeClr val="lt1"/>
              </a:buClr>
              <a:buSzPts val="2100"/>
              <a:buFont typeface="Century Gothic"/>
              <a:buNone/>
              <a:defRPr/>
            </a:lvl3pPr>
            <a:lvl4pPr marL="0" lvl="3" indent="0" algn="ctr">
              <a:spcBef>
                <a:spcPct val="0"/>
              </a:spcBef>
              <a:spcAft>
                <a:spcPct val="0"/>
              </a:spcAft>
              <a:buClr>
                <a:schemeClr val="lt1"/>
              </a:buClr>
              <a:buSzPts val="2100"/>
              <a:buFont typeface="Century Gothic"/>
              <a:buNone/>
              <a:defRPr/>
            </a:lvl4pPr>
            <a:lvl5pPr marL="0" lvl="4" indent="0" algn="ctr">
              <a:spcBef>
                <a:spcPct val="0"/>
              </a:spcBef>
              <a:spcAft>
                <a:spcPct val="0"/>
              </a:spcAft>
              <a:buClr>
                <a:schemeClr val="lt1"/>
              </a:buClr>
              <a:buSzPts val="2100"/>
              <a:buFont typeface="Century Gothic"/>
              <a:buNone/>
              <a:defRPr/>
            </a:lvl5pPr>
            <a:lvl6pPr marL="0" lvl="5" indent="0" algn="ctr">
              <a:spcBef>
                <a:spcPct val="0"/>
              </a:spcBef>
              <a:spcAft>
                <a:spcPct val="0"/>
              </a:spcAft>
              <a:buClr>
                <a:schemeClr val="lt1"/>
              </a:buClr>
              <a:buSzPts val="2100"/>
              <a:buFont typeface="Century Gothic"/>
              <a:buNone/>
              <a:defRPr/>
            </a:lvl6pPr>
            <a:lvl7pPr marL="0" lvl="6" indent="0" algn="ctr">
              <a:spcBef>
                <a:spcPct val="0"/>
              </a:spcBef>
              <a:spcAft>
                <a:spcPct val="0"/>
              </a:spcAft>
              <a:buClr>
                <a:schemeClr val="lt1"/>
              </a:buClr>
              <a:buSzPts val="2100"/>
              <a:buFont typeface="Century Gothic"/>
              <a:buNone/>
              <a:defRPr/>
            </a:lvl7pPr>
            <a:lvl8pPr marL="0" lvl="7" indent="0" algn="ctr">
              <a:spcBef>
                <a:spcPct val="0"/>
              </a:spcBef>
              <a:spcAft>
                <a:spcPct val="0"/>
              </a:spcAft>
              <a:buClr>
                <a:schemeClr val="lt1"/>
              </a:buClr>
              <a:buSzPts val="2100"/>
              <a:buFont typeface="Century Gothic"/>
              <a:buNone/>
              <a:defRPr/>
            </a:lvl8pPr>
            <a:lvl9pPr marL="0" lvl="8" indent="0" algn="ctr">
              <a:spcBef>
                <a:spcPct val="0"/>
              </a:spcBef>
              <a:spcAft>
                <a:spcPct val="0"/>
              </a:spcAft>
              <a:buClr>
                <a:schemeClr val="lt1"/>
              </a:buClr>
              <a:buSzPts val="2100"/>
              <a:buFont typeface="Century Gothic"/>
              <a:buNone/>
              <a:defRPr/>
            </a:lvl9pPr>
          </a:lstStyle>
          <a:p>
            <a:pPr marL="0" lvl="0" indent="0" algn="ct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5"/>
        <p:cNvGrpSpPr/>
        <p:nvPr/>
      </p:nvGrpSpPr>
      <p:grpSpPr>
        <a:xfrm>
          <a:off x="0" y="0"/>
          <a:ext cx="0" cy="0"/>
          <a:chOff x="0" y="0"/>
          <a:chExt cx="0" cy="0"/>
        </a:xfrm>
      </p:grpSpPr>
      <p:sp>
        <p:nvSpPr>
          <p:cNvPr id="56" name="Google Shape;56;p49"/>
          <p:cNvSpPr txBox="1">
            <a:spLocks noGrp="1"/>
          </p:cNvSpPr>
          <p:nvPr>
            <p:ph type="title"/>
          </p:nvPr>
        </p:nvSpPr>
        <p:spPr>
          <a:xfrm>
            <a:off x="484584" y="339538"/>
            <a:ext cx="7053542" cy="1050398"/>
          </a:xfrm>
          <a:prstGeom prst="rect">
            <a:avLst/>
          </a:prstGeom>
          <a:noFill/>
          <a:ln>
            <a:noFill/>
          </a:ln>
        </p:spPr>
        <p:txBody>
          <a:bodyPr spcFirstLastPara="1" wrap="square" lIns="91425" tIns="45700" rIns="91425" bIns="45700" anchor="t" anchorCtr="0">
            <a:noAutofit/>
          </a:bodyPr>
          <a:lstStyle>
            <a:lvl1pPr lvl="0" algn="l">
              <a:spcBef>
                <a:spcPct val="0"/>
              </a:spcBef>
              <a:spcAft>
                <a:spcPct val="0"/>
              </a:spcAft>
              <a:buClr>
                <a:schemeClr val="lt2"/>
              </a:buClr>
              <a:buSzPts val="18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57" name="Google Shape;57;p49"/>
          <p:cNvSpPr txBox="1">
            <a:spLocks noGrp="1"/>
          </p:cNvSpPr>
          <p:nvPr>
            <p:ph type="dt" idx="10"/>
          </p:nvPr>
        </p:nvSpPr>
        <p:spPr>
          <a:xfrm rot="5400000">
            <a:off x="7616730" y="1343026"/>
            <a:ext cx="742949" cy="228599"/>
          </a:xfrm>
          <a:prstGeom prst="rect">
            <a:avLst/>
          </a:prstGeom>
          <a:noFill/>
          <a:ln>
            <a:noFill/>
          </a:ln>
        </p:spPr>
        <p:txBody>
          <a:bodyPr spcFirstLastPara="1" wrap="square" lIns="91425" tIns="45700" rIns="91425" bIns="45700" anchor="t"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58" name="Google Shape;58;p49"/>
          <p:cNvSpPr txBox="1">
            <a:spLocks noGrp="1"/>
          </p:cNvSpPr>
          <p:nvPr>
            <p:ph type="ftr" idx="11"/>
          </p:nvPr>
        </p:nvSpPr>
        <p:spPr>
          <a:xfrm rot="5400000">
            <a:off x="6713680" y="2418973"/>
            <a:ext cx="2894846" cy="228601"/>
          </a:xfrm>
          <a:prstGeom prst="rect">
            <a:avLst/>
          </a:prstGeom>
          <a:noFill/>
          <a:ln>
            <a:noFill/>
          </a:ln>
        </p:spPr>
        <p:txBody>
          <a:bodyPr spcFirstLastPara="1" wrap="square" lIns="91425" tIns="45700" rIns="91425" bIns="45700" anchor="b"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59" name="Google Shape;59;p49"/>
          <p:cNvSpPr txBox="1">
            <a:spLocks noGrp="1"/>
          </p:cNvSpPr>
          <p:nvPr>
            <p:ph type="sldNum" idx="12"/>
          </p:nvPr>
        </p:nvSpPr>
        <p:spPr>
          <a:xfrm>
            <a:off x="7764406" y="221797"/>
            <a:ext cx="628649" cy="575765"/>
          </a:xfrm>
          <a:prstGeom prst="rect">
            <a:avLst/>
          </a:prstGeom>
          <a:noFill/>
          <a:ln>
            <a:noFill/>
          </a:ln>
        </p:spPr>
        <p:txBody>
          <a:bodyPr spcFirstLastPara="1" wrap="square" lIns="91425" tIns="45700" rIns="91425" bIns="45700" anchor="b" anchorCtr="0">
            <a:noAutofit/>
          </a:bodyPr>
          <a:lstStyle>
            <a:lvl1pPr marL="0" lvl="0" indent="0" algn="ctr">
              <a:spcBef>
                <a:spcPct val="0"/>
              </a:spcBef>
              <a:spcAft>
                <a:spcPct val="0"/>
              </a:spcAft>
              <a:buClr>
                <a:schemeClr val="lt1"/>
              </a:buClr>
              <a:buSzPts val="2100"/>
              <a:buFont typeface="Century Gothic"/>
              <a:buNone/>
              <a:defRPr/>
            </a:lvl1pPr>
            <a:lvl2pPr marL="0" lvl="1" indent="0" algn="ctr">
              <a:spcBef>
                <a:spcPct val="0"/>
              </a:spcBef>
              <a:spcAft>
                <a:spcPct val="0"/>
              </a:spcAft>
              <a:buClr>
                <a:schemeClr val="lt1"/>
              </a:buClr>
              <a:buSzPts val="2100"/>
              <a:buFont typeface="Century Gothic"/>
              <a:buNone/>
              <a:defRPr/>
            </a:lvl2pPr>
            <a:lvl3pPr marL="0" lvl="2" indent="0" algn="ctr">
              <a:spcBef>
                <a:spcPct val="0"/>
              </a:spcBef>
              <a:spcAft>
                <a:spcPct val="0"/>
              </a:spcAft>
              <a:buClr>
                <a:schemeClr val="lt1"/>
              </a:buClr>
              <a:buSzPts val="2100"/>
              <a:buFont typeface="Century Gothic"/>
              <a:buNone/>
              <a:defRPr/>
            </a:lvl3pPr>
            <a:lvl4pPr marL="0" lvl="3" indent="0" algn="ctr">
              <a:spcBef>
                <a:spcPct val="0"/>
              </a:spcBef>
              <a:spcAft>
                <a:spcPct val="0"/>
              </a:spcAft>
              <a:buClr>
                <a:schemeClr val="lt1"/>
              </a:buClr>
              <a:buSzPts val="2100"/>
              <a:buFont typeface="Century Gothic"/>
              <a:buNone/>
              <a:defRPr/>
            </a:lvl4pPr>
            <a:lvl5pPr marL="0" lvl="4" indent="0" algn="ctr">
              <a:spcBef>
                <a:spcPct val="0"/>
              </a:spcBef>
              <a:spcAft>
                <a:spcPct val="0"/>
              </a:spcAft>
              <a:buClr>
                <a:schemeClr val="lt1"/>
              </a:buClr>
              <a:buSzPts val="2100"/>
              <a:buFont typeface="Century Gothic"/>
              <a:buNone/>
              <a:defRPr/>
            </a:lvl5pPr>
            <a:lvl6pPr marL="0" lvl="5" indent="0" algn="ctr">
              <a:spcBef>
                <a:spcPct val="0"/>
              </a:spcBef>
              <a:spcAft>
                <a:spcPct val="0"/>
              </a:spcAft>
              <a:buClr>
                <a:schemeClr val="lt1"/>
              </a:buClr>
              <a:buSzPts val="2100"/>
              <a:buFont typeface="Century Gothic"/>
              <a:buNone/>
              <a:defRPr/>
            </a:lvl6pPr>
            <a:lvl7pPr marL="0" lvl="6" indent="0" algn="ctr">
              <a:spcBef>
                <a:spcPct val="0"/>
              </a:spcBef>
              <a:spcAft>
                <a:spcPct val="0"/>
              </a:spcAft>
              <a:buClr>
                <a:schemeClr val="lt1"/>
              </a:buClr>
              <a:buSzPts val="2100"/>
              <a:buFont typeface="Century Gothic"/>
              <a:buNone/>
              <a:defRPr/>
            </a:lvl7pPr>
            <a:lvl8pPr marL="0" lvl="7" indent="0" algn="ctr">
              <a:spcBef>
                <a:spcPct val="0"/>
              </a:spcBef>
              <a:spcAft>
                <a:spcPct val="0"/>
              </a:spcAft>
              <a:buClr>
                <a:schemeClr val="lt1"/>
              </a:buClr>
              <a:buSzPts val="2100"/>
              <a:buFont typeface="Century Gothic"/>
              <a:buNone/>
              <a:defRPr/>
            </a:lvl8pPr>
            <a:lvl9pPr marL="0" lvl="8" indent="0" algn="ctr">
              <a:spcBef>
                <a:spcPct val="0"/>
              </a:spcBef>
              <a:spcAft>
                <a:spcPct val="0"/>
              </a:spcAft>
              <a:buClr>
                <a:schemeClr val="lt1"/>
              </a:buClr>
              <a:buSzPts val="2100"/>
              <a:buFont typeface="Century Gothic"/>
              <a:buNone/>
              <a:defRPr/>
            </a:lvl9pPr>
          </a:lstStyle>
          <a:p>
            <a:pPr marL="0" lvl="0" indent="0" algn="ct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50"/>
          <p:cNvSpPr txBox="1">
            <a:spLocks noGrp="1"/>
          </p:cNvSpPr>
          <p:nvPr>
            <p:ph type="title"/>
          </p:nvPr>
        </p:nvSpPr>
        <p:spPr>
          <a:xfrm>
            <a:off x="866215" y="1085850"/>
            <a:ext cx="2550798" cy="1085850"/>
          </a:xfrm>
          <a:prstGeom prst="rect">
            <a:avLst/>
          </a:prstGeom>
          <a:noFill/>
          <a:ln>
            <a:noFill/>
          </a:ln>
        </p:spPr>
        <p:txBody>
          <a:bodyPr spcFirstLastPara="1" wrap="square" lIns="91425" tIns="45700" rIns="91425" bIns="45700" anchor="b" anchorCtr="0">
            <a:noAutofit/>
          </a:bodyPr>
          <a:lstStyle>
            <a:lvl1pPr lvl="0" algn="l">
              <a:spcBef>
                <a:spcPct val="0"/>
              </a:spcBef>
              <a:spcAft>
                <a:spcPct val="0"/>
              </a:spcAft>
              <a:buClr>
                <a:schemeClr val="lt2"/>
              </a:buClr>
              <a:buSzPts val="1800"/>
              <a:buFont typeface="Century Gothic"/>
              <a:buNone/>
              <a:defRPr sz="1800" b="0"/>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62" name="Google Shape;62;p50"/>
          <p:cNvSpPr txBox="1">
            <a:spLocks noGrp="1"/>
          </p:cNvSpPr>
          <p:nvPr>
            <p:ph type="body" idx="1"/>
          </p:nvPr>
        </p:nvSpPr>
        <p:spPr>
          <a:xfrm>
            <a:off x="3588462" y="1085850"/>
            <a:ext cx="3896998" cy="3429000"/>
          </a:xfrm>
          <a:prstGeom prst="rect">
            <a:avLst/>
          </a:prstGeom>
          <a:noFill/>
          <a:ln>
            <a:noFill/>
          </a:ln>
        </p:spPr>
        <p:txBody>
          <a:bodyPr spcFirstLastPara="1" wrap="square" lIns="91425" tIns="45700" rIns="91425" bIns="45700" anchor="ctr" anchorCtr="0">
            <a:normAutofit/>
          </a:bodyPr>
          <a:lstStyle>
            <a:lvl1pPr marL="457200" lvl="0" indent="-304800" algn="l">
              <a:spcBef>
                <a:spcPts val="750"/>
              </a:spcBef>
              <a:spcAft>
                <a:spcPct val="0"/>
              </a:spcAft>
              <a:buSzPts val="1200"/>
              <a:buChar char="►"/>
              <a:defRPr sz="1500"/>
            </a:lvl1pPr>
            <a:lvl2pPr marL="914400" lvl="1" indent="-297180" algn="l">
              <a:spcBef>
                <a:spcPts val="750"/>
              </a:spcBef>
              <a:spcAft>
                <a:spcPct val="0"/>
              </a:spcAft>
              <a:buSzPts val="1080"/>
              <a:buChar char="►"/>
              <a:defRPr sz="1350"/>
            </a:lvl2pPr>
            <a:lvl3pPr marL="1371600" lvl="2" indent="-289560" algn="l">
              <a:spcBef>
                <a:spcPts val="750"/>
              </a:spcBef>
              <a:spcAft>
                <a:spcPct val="0"/>
              </a:spcAft>
              <a:buSzPts val="960"/>
              <a:buChar char="►"/>
              <a:defRPr sz="1200"/>
            </a:lvl3pPr>
            <a:lvl4pPr marL="1828800" lvl="3" indent="-281939" algn="l">
              <a:spcBef>
                <a:spcPts val="750"/>
              </a:spcBef>
              <a:spcAft>
                <a:spcPct val="0"/>
              </a:spcAft>
              <a:buSzPts val="840"/>
              <a:buChar char="►"/>
              <a:defRPr sz="1050"/>
            </a:lvl4pPr>
            <a:lvl5pPr marL="2286000" lvl="4" indent="-281939" algn="l">
              <a:spcBef>
                <a:spcPts val="750"/>
              </a:spcBef>
              <a:spcAft>
                <a:spcPct val="0"/>
              </a:spcAft>
              <a:buSzPts val="840"/>
              <a:buChar char="►"/>
              <a:defRPr sz="1050"/>
            </a:lvl5pPr>
            <a:lvl6pPr marL="2743200" lvl="5" indent="-281939" algn="l">
              <a:spcBef>
                <a:spcPts val="750"/>
              </a:spcBef>
              <a:spcAft>
                <a:spcPct val="0"/>
              </a:spcAft>
              <a:buSzPts val="840"/>
              <a:buChar char="►"/>
              <a:defRPr sz="1050"/>
            </a:lvl6pPr>
            <a:lvl7pPr marL="3200400" lvl="6" indent="-281939" algn="l">
              <a:spcBef>
                <a:spcPts val="750"/>
              </a:spcBef>
              <a:spcAft>
                <a:spcPct val="0"/>
              </a:spcAft>
              <a:buSzPts val="840"/>
              <a:buChar char="►"/>
              <a:defRPr sz="1050"/>
            </a:lvl7pPr>
            <a:lvl8pPr marL="3657600" lvl="7" indent="-281940" algn="l">
              <a:spcBef>
                <a:spcPts val="750"/>
              </a:spcBef>
              <a:spcAft>
                <a:spcPct val="0"/>
              </a:spcAft>
              <a:buSzPts val="840"/>
              <a:buChar char="►"/>
              <a:defRPr sz="1050"/>
            </a:lvl8pPr>
            <a:lvl9pPr marL="4114800" lvl="8" indent="-281940" algn="l">
              <a:spcBef>
                <a:spcPts val="750"/>
              </a:spcBef>
              <a:spcAft>
                <a:spcPct val="0"/>
              </a:spcAft>
              <a:buSzPts val="840"/>
              <a:buChar char="►"/>
              <a:defRPr sz="1050"/>
            </a:lvl9pPr>
          </a:lstStyle>
          <a:p>
            <a:endParaRPr/>
          </a:p>
        </p:txBody>
      </p:sp>
      <p:sp>
        <p:nvSpPr>
          <p:cNvPr id="63" name="Google Shape;63;p50"/>
          <p:cNvSpPr txBox="1">
            <a:spLocks noGrp="1"/>
          </p:cNvSpPr>
          <p:nvPr>
            <p:ph type="body" idx="2"/>
          </p:nvPr>
        </p:nvSpPr>
        <p:spPr>
          <a:xfrm>
            <a:off x="866215" y="2346961"/>
            <a:ext cx="2550797" cy="2171699"/>
          </a:xfrm>
          <a:prstGeom prst="rect">
            <a:avLst/>
          </a:prstGeom>
          <a:noFill/>
          <a:ln>
            <a:noFill/>
          </a:ln>
        </p:spPr>
        <p:txBody>
          <a:bodyPr spcFirstLastPara="1" wrap="square" lIns="91425" tIns="45700" rIns="91425" bIns="45700" anchor="t" anchorCtr="0">
            <a:normAutofit/>
          </a:bodyPr>
          <a:lstStyle>
            <a:lvl1pPr marL="457200" lvl="0" indent="-228600" algn="l">
              <a:spcBef>
                <a:spcPts val="750"/>
              </a:spcBef>
              <a:spcAft>
                <a:spcPct val="0"/>
              </a:spcAft>
              <a:buSzPts val="840"/>
              <a:buNone/>
              <a:defRPr sz="1050"/>
            </a:lvl1pPr>
            <a:lvl2pPr marL="914400" lvl="1" indent="-228600" algn="l">
              <a:spcBef>
                <a:spcPts val="750"/>
              </a:spcBef>
              <a:spcAft>
                <a:spcPct val="0"/>
              </a:spcAft>
              <a:buSzPts val="720"/>
              <a:buNone/>
              <a:defRPr sz="900"/>
            </a:lvl2pPr>
            <a:lvl3pPr marL="1371600" lvl="2" indent="-228600" algn="l">
              <a:spcBef>
                <a:spcPts val="750"/>
              </a:spcBef>
              <a:spcAft>
                <a:spcPct val="0"/>
              </a:spcAft>
              <a:buSzPts val="600"/>
              <a:buNone/>
              <a:defRPr sz="750"/>
            </a:lvl3pPr>
            <a:lvl4pPr marL="1828800" lvl="3" indent="-228600" algn="l">
              <a:spcBef>
                <a:spcPts val="750"/>
              </a:spcBef>
              <a:spcAft>
                <a:spcPct val="0"/>
              </a:spcAft>
              <a:buSzPts val="540"/>
              <a:buNone/>
              <a:defRPr sz="675"/>
            </a:lvl4pPr>
            <a:lvl5pPr marL="2286000" lvl="4" indent="-228600" algn="l">
              <a:spcBef>
                <a:spcPts val="750"/>
              </a:spcBef>
              <a:spcAft>
                <a:spcPct val="0"/>
              </a:spcAft>
              <a:buSzPts val="540"/>
              <a:buNone/>
              <a:defRPr sz="675"/>
            </a:lvl5pPr>
            <a:lvl6pPr marL="2743200" lvl="5" indent="-228600" algn="l">
              <a:spcBef>
                <a:spcPts val="750"/>
              </a:spcBef>
              <a:spcAft>
                <a:spcPct val="0"/>
              </a:spcAft>
              <a:buSzPts val="540"/>
              <a:buNone/>
              <a:defRPr sz="675"/>
            </a:lvl6pPr>
            <a:lvl7pPr marL="3200400" lvl="6" indent="-228600" algn="l">
              <a:spcBef>
                <a:spcPts val="750"/>
              </a:spcBef>
              <a:spcAft>
                <a:spcPct val="0"/>
              </a:spcAft>
              <a:buSzPts val="540"/>
              <a:buNone/>
              <a:defRPr sz="675"/>
            </a:lvl7pPr>
            <a:lvl8pPr marL="3657600" lvl="7" indent="-228600" algn="l">
              <a:spcBef>
                <a:spcPts val="750"/>
              </a:spcBef>
              <a:spcAft>
                <a:spcPct val="0"/>
              </a:spcAft>
              <a:buSzPts val="540"/>
              <a:buNone/>
              <a:defRPr sz="675"/>
            </a:lvl8pPr>
            <a:lvl9pPr marL="4114800" lvl="8" indent="-228600" algn="l">
              <a:spcBef>
                <a:spcPts val="750"/>
              </a:spcBef>
              <a:spcAft>
                <a:spcPct val="0"/>
              </a:spcAft>
              <a:buSzPts val="540"/>
              <a:buNone/>
              <a:defRPr sz="675"/>
            </a:lvl9pPr>
          </a:lstStyle>
          <a:p>
            <a:endParaRPr/>
          </a:p>
        </p:txBody>
      </p:sp>
      <p:sp>
        <p:nvSpPr>
          <p:cNvPr id="64" name="Google Shape;64;p50"/>
          <p:cNvSpPr txBox="1">
            <a:spLocks noGrp="1"/>
          </p:cNvSpPr>
          <p:nvPr>
            <p:ph type="dt" idx="10"/>
          </p:nvPr>
        </p:nvSpPr>
        <p:spPr>
          <a:xfrm rot="5400000">
            <a:off x="7616730" y="1343026"/>
            <a:ext cx="742949" cy="228599"/>
          </a:xfrm>
          <a:prstGeom prst="rect">
            <a:avLst/>
          </a:prstGeom>
          <a:noFill/>
          <a:ln>
            <a:noFill/>
          </a:ln>
        </p:spPr>
        <p:txBody>
          <a:bodyPr spcFirstLastPara="1" wrap="square" lIns="91425" tIns="45700" rIns="91425" bIns="45700" anchor="t"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65" name="Google Shape;65;p50"/>
          <p:cNvSpPr txBox="1">
            <a:spLocks noGrp="1"/>
          </p:cNvSpPr>
          <p:nvPr>
            <p:ph type="ftr" idx="11"/>
          </p:nvPr>
        </p:nvSpPr>
        <p:spPr>
          <a:xfrm rot="5400000">
            <a:off x="6713680" y="2418973"/>
            <a:ext cx="2894846" cy="228601"/>
          </a:xfrm>
          <a:prstGeom prst="rect">
            <a:avLst/>
          </a:prstGeom>
          <a:noFill/>
          <a:ln>
            <a:noFill/>
          </a:ln>
        </p:spPr>
        <p:txBody>
          <a:bodyPr spcFirstLastPara="1" wrap="square" lIns="91425" tIns="45700" rIns="91425" bIns="45700" anchor="b"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66" name="Google Shape;66;p50"/>
          <p:cNvSpPr txBox="1">
            <a:spLocks noGrp="1"/>
          </p:cNvSpPr>
          <p:nvPr>
            <p:ph type="sldNum" idx="12"/>
          </p:nvPr>
        </p:nvSpPr>
        <p:spPr>
          <a:xfrm>
            <a:off x="7764406" y="221797"/>
            <a:ext cx="628649" cy="575765"/>
          </a:xfrm>
          <a:prstGeom prst="rect">
            <a:avLst/>
          </a:prstGeom>
          <a:noFill/>
          <a:ln>
            <a:noFill/>
          </a:ln>
        </p:spPr>
        <p:txBody>
          <a:bodyPr spcFirstLastPara="1" wrap="square" lIns="91425" tIns="45700" rIns="91425" bIns="45700" anchor="b" anchorCtr="0">
            <a:noAutofit/>
          </a:bodyPr>
          <a:lstStyle>
            <a:lvl1pPr marL="0" lvl="0" indent="0" algn="ctr">
              <a:spcBef>
                <a:spcPct val="0"/>
              </a:spcBef>
              <a:spcAft>
                <a:spcPct val="0"/>
              </a:spcAft>
              <a:buClr>
                <a:schemeClr val="lt1"/>
              </a:buClr>
              <a:buSzPts val="2100"/>
              <a:buFont typeface="Century Gothic"/>
              <a:buNone/>
              <a:defRPr/>
            </a:lvl1pPr>
            <a:lvl2pPr marL="0" lvl="1" indent="0" algn="ctr">
              <a:spcBef>
                <a:spcPct val="0"/>
              </a:spcBef>
              <a:spcAft>
                <a:spcPct val="0"/>
              </a:spcAft>
              <a:buClr>
                <a:schemeClr val="lt1"/>
              </a:buClr>
              <a:buSzPts val="2100"/>
              <a:buFont typeface="Century Gothic"/>
              <a:buNone/>
              <a:defRPr/>
            </a:lvl2pPr>
            <a:lvl3pPr marL="0" lvl="2" indent="0" algn="ctr">
              <a:spcBef>
                <a:spcPct val="0"/>
              </a:spcBef>
              <a:spcAft>
                <a:spcPct val="0"/>
              </a:spcAft>
              <a:buClr>
                <a:schemeClr val="lt1"/>
              </a:buClr>
              <a:buSzPts val="2100"/>
              <a:buFont typeface="Century Gothic"/>
              <a:buNone/>
              <a:defRPr/>
            </a:lvl3pPr>
            <a:lvl4pPr marL="0" lvl="3" indent="0" algn="ctr">
              <a:spcBef>
                <a:spcPct val="0"/>
              </a:spcBef>
              <a:spcAft>
                <a:spcPct val="0"/>
              </a:spcAft>
              <a:buClr>
                <a:schemeClr val="lt1"/>
              </a:buClr>
              <a:buSzPts val="2100"/>
              <a:buFont typeface="Century Gothic"/>
              <a:buNone/>
              <a:defRPr/>
            </a:lvl4pPr>
            <a:lvl5pPr marL="0" lvl="4" indent="0" algn="ctr">
              <a:spcBef>
                <a:spcPct val="0"/>
              </a:spcBef>
              <a:spcAft>
                <a:spcPct val="0"/>
              </a:spcAft>
              <a:buClr>
                <a:schemeClr val="lt1"/>
              </a:buClr>
              <a:buSzPts val="2100"/>
              <a:buFont typeface="Century Gothic"/>
              <a:buNone/>
              <a:defRPr/>
            </a:lvl5pPr>
            <a:lvl6pPr marL="0" lvl="5" indent="0" algn="ctr">
              <a:spcBef>
                <a:spcPct val="0"/>
              </a:spcBef>
              <a:spcAft>
                <a:spcPct val="0"/>
              </a:spcAft>
              <a:buClr>
                <a:schemeClr val="lt1"/>
              </a:buClr>
              <a:buSzPts val="2100"/>
              <a:buFont typeface="Century Gothic"/>
              <a:buNone/>
              <a:defRPr/>
            </a:lvl6pPr>
            <a:lvl7pPr marL="0" lvl="6" indent="0" algn="ctr">
              <a:spcBef>
                <a:spcPct val="0"/>
              </a:spcBef>
              <a:spcAft>
                <a:spcPct val="0"/>
              </a:spcAft>
              <a:buClr>
                <a:schemeClr val="lt1"/>
              </a:buClr>
              <a:buSzPts val="2100"/>
              <a:buFont typeface="Century Gothic"/>
              <a:buNone/>
              <a:defRPr/>
            </a:lvl7pPr>
            <a:lvl8pPr marL="0" lvl="7" indent="0" algn="ctr">
              <a:spcBef>
                <a:spcPct val="0"/>
              </a:spcBef>
              <a:spcAft>
                <a:spcPct val="0"/>
              </a:spcAft>
              <a:buClr>
                <a:schemeClr val="lt1"/>
              </a:buClr>
              <a:buSzPts val="2100"/>
              <a:buFont typeface="Century Gothic"/>
              <a:buNone/>
              <a:defRPr/>
            </a:lvl8pPr>
            <a:lvl9pPr marL="0" lvl="8" indent="0" algn="ctr">
              <a:spcBef>
                <a:spcPct val="0"/>
              </a:spcBef>
              <a:spcAft>
                <a:spcPct val="0"/>
              </a:spcAft>
              <a:buClr>
                <a:schemeClr val="lt1"/>
              </a:buClr>
              <a:buSzPts val="2100"/>
              <a:buFont typeface="Century Gothic"/>
              <a:buNone/>
              <a:defRPr/>
            </a:lvl9pPr>
          </a:lstStyle>
          <a:p>
            <a:pPr marL="0" lvl="0" indent="0" algn="ct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51"/>
          <p:cNvSpPr txBox="1">
            <a:spLocks noGrp="1"/>
          </p:cNvSpPr>
          <p:nvPr>
            <p:ph type="title"/>
          </p:nvPr>
        </p:nvSpPr>
        <p:spPr>
          <a:xfrm>
            <a:off x="865430" y="1390644"/>
            <a:ext cx="3819680" cy="1181106"/>
          </a:xfrm>
          <a:prstGeom prst="rect">
            <a:avLst/>
          </a:prstGeom>
          <a:noFill/>
          <a:ln>
            <a:noFill/>
          </a:ln>
        </p:spPr>
        <p:txBody>
          <a:bodyPr spcFirstLastPara="1" wrap="square" lIns="91425" tIns="45700" rIns="91425" bIns="45700" anchor="b" anchorCtr="0">
            <a:normAutofit/>
          </a:bodyPr>
          <a:lstStyle>
            <a:lvl1pPr lvl="0" algn="l">
              <a:spcBef>
                <a:spcPct val="0"/>
              </a:spcBef>
              <a:spcAft>
                <a:spcPct val="0"/>
              </a:spcAft>
              <a:buClr>
                <a:schemeClr val="lt2"/>
              </a:buClr>
              <a:buSzPts val="2700"/>
              <a:buFont typeface="Century Gothic"/>
              <a:buNone/>
              <a:defRPr sz="2700" b="0"/>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69" name="Google Shape;69;p51"/>
          <p:cNvSpPr>
            <a:spLocks noGrp="1"/>
          </p:cNvSpPr>
          <p:nvPr>
            <p:ph type="pic" idx="2"/>
          </p:nvPr>
        </p:nvSpPr>
        <p:spPr>
          <a:xfrm>
            <a:off x="5212160" y="857250"/>
            <a:ext cx="2400300" cy="3429000"/>
          </a:xfrm>
          <a:prstGeom prst="roundRect">
            <a:avLst>
              <a:gd name="adj" fmla="val 1858"/>
            </a:avLst>
          </a:prstGeom>
          <a:noFill/>
          <a:ln>
            <a:noFill/>
          </a:ln>
          <a:effectLst>
            <a:outerShdw blurRad="50800" dist="50800" dir="5400000" algn="tl" rotWithShape="0">
              <a:srgbClr val="000000">
                <a:alpha val="42745"/>
              </a:srgbClr>
            </a:outerShdw>
          </a:effectLst>
        </p:spPr>
        <p:txBody>
          <a:bodyPr/>
          <a:lstStyle/>
          <a:p>
            <a:endParaRPr/>
          </a:p>
        </p:txBody>
      </p:sp>
      <p:sp>
        <p:nvSpPr>
          <p:cNvPr id="70" name="Google Shape;70;p51"/>
          <p:cNvSpPr txBox="1">
            <a:spLocks noGrp="1"/>
          </p:cNvSpPr>
          <p:nvPr>
            <p:ph type="body" idx="1"/>
          </p:nvPr>
        </p:nvSpPr>
        <p:spPr>
          <a:xfrm>
            <a:off x="866216" y="2743200"/>
            <a:ext cx="3813734" cy="1028700"/>
          </a:xfrm>
          <a:prstGeom prst="rect">
            <a:avLst/>
          </a:prstGeom>
          <a:noFill/>
          <a:ln>
            <a:noFill/>
          </a:ln>
        </p:spPr>
        <p:txBody>
          <a:bodyPr spcFirstLastPara="1" wrap="square" lIns="91425" tIns="45700" rIns="91425" bIns="45700" anchor="t" anchorCtr="0">
            <a:normAutofit/>
          </a:bodyPr>
          <a:lstStyle>
            <a:lvl1pPr marL="457200" lvl="0" indent="-228600" algn="l">
              <a:spcBef>
                <a:spcPts val="750"/>
              </a:spcBef>
              <a:spcAft>
                <a:spcPct val="0"/>
              </a:spcAft>
              <a:buSzPts val="840"/>
              <a:buNone/>
              <a:defRPr sz="1050"/>
            </a:lvl1pPr>
            <a:lvl2pPr marL="914400" lvl="1" indent="-228600" algn="l">
              <a:spcBef>
                <a:spcPts val="750"/>
              </a:spcBef>
              <a:spcAft>
                <a:spcPct val="0"/>
              </a:spcAft>
              <a:buSzPts val="720"/>
              <a:buNone/>
              <a:defRPr sz="900"/>
            </a:lvl2pPr>
            <a:lvl3pPr marL="1371600" lvl="2" indent="-228600" algn="l">
              <a:spcBef>
                <a:spcPts val="750"/>
              </a:spcBef>
              <a:spcAft>
                <a:spcPct val="0"/>
              </a:spcAft>
              <a:buSzPts val="600"/>
              <a:buNone/>
              <a:defRPr sz="750"/>
            </a:lvl3pPr>
            <a:lvl4pPr marL="1828800" lvl="3" indent="-228600" algn="l">
              <a:spcBef>
                <a:spcPts val="750"/>
              </a:spcBef>
              <a:spcAft>
                <a:spcPct val="0"/>
              </a:spcAft>
              <a:buSzPts val="540"/>
              <a:buNone/>
              <a:defRPr sz="675"/>
            </a:lvl4pPr>
            <a:lvl5pPr marL="2286000" lvl="4" indent="-228600" algn="l">
              <a:spcBef>
                <a:spcPts val="750"/>
              </a:spcBef>
              <a:spcAft>
                <a:spcPct val="0"/>
              </a:spcAft>
              <a:buSzPts val="540"/>
              <a:buNone/>
              <a:defRPr sz="675"/>
            </a:lvl5pPr>
            <a:lvl6pPr marL="2743200" lvl="5" indent="-228600" algn="l">
              <a:spcBef>
                <a:spcPts val="750"/>
              </a:spcBef>
              <a:spcAft>
                <a:spcPct val="0"/>
              </a:spcAft>
              <a:buSzPts val="540"/>
              <a:buNone/>
              <a:defRPr sz="675"/>
            </a:lvl6pPr>
            <a:lvl7pPr marL="3200400" lvl="6" indent="-228600" algn="l">
              <a:spcBef>
                <a:spcPts val="750"/>
              </a:spcBef>
              <a:spcAft>
                <a:spcPct val="0"/>
              </a:spcAft>
              <a:buSzPts val="540"/>
              <a:buNone/>
              <a:defRPr sz="675"/>
            </a:lvl7pPr>
            <a:lvl8pPr marL="3657600" lvl="7" indent="-228600" algn="l">
              <a:spcBef>
                <a:spcPts val="750"/>
              </a:spcBef>
              <a:spcAft>
                <a:spcPct val="0"/>
              </a:spcAft>
              <a:buSzPts val="540"/>
              <a:buNone/>
              <a:defRPr sz="675"/>
            </a:lvl8pPr>
            <a:lvl9pPr marL="4114800" lvl="8" indent="-228600" algn="l">
              <a:spcBef>
                <a:spcPts val="750"/>
              </a:spcBef>
              <a:spcAft>
                <a:spcPct val="0"/>
              </a:spcAft>
              <a:buSzPts val="540"/>
              <a:buNone/>
              <a:defRPr sz="675"/>
            </a:lvl9pPr>
          </a:lstStyle>
          <a:p>
            <a:endParaRPr/>
          </a:p>
        </p:txBody>
      </p:sp>
      <p:sp>
        <p:nvSpPr>
          <p:cNvPr id="71" name="Google Shape;71;p51"/>
          <p:cNvSpPr txBox="1">
            <a:spLocks noGrp="1"/>
          </p:cNvSpPr>
          <p:nvPr>
            <p:ph type="dt" idx="10"/>
          </p:nvPr>
        </p:nvSpPr>
        <p:spPr>
          <a:xfrm rot="5400000">
            <a:off x="7616730" y="1343026"/>
            <a:ext cx="742949" cy="228599"/>
          </a:xfrm>
          <a:prstGeom prst="rect">
            <a:avLst/>
          </a:prstGeom>
          <a:noFill/>
          <a:ln>
            <a:noFill/>
          </a:ln>
        </p:spPr>
        <p:txBody>
          <a:bodyPr spcFirstLastPara="1" wrap="square" lIns="91425" tIns="45700" rIns="91425" bIns="45700" anchor="t"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72" name="Google Shape;72;p51"/>
          <p:cNvSpPr txBox="1">
            <a:spLocks noGrp="1"/>
          </p:cNvSpPr>
          <p:nvPr>
            <p:ph type="ftr" idx="11"/>
          </p:nvPr>
        </p:nvSpPr>
        <p:spPr>
          <a:xfrm rot="5400000">
            <a:off x="6713680" y="2418973"/>
            <a:ext cx="2894846" cy="228601"/>
          </a:xfrm>
          <a:prstGeom prst="rect">
            <a:avLst/>
          </a:prstGeom>
          <a:noFill/>
          <a:ln>
            <a:noFill/>
          </a:ln>
        </p:spPr>
        <p:txBody>
          <a:bodyPr spcFirstLastPara="1" wrap="square" lIns="91425" tIns="45700" rIns="91425" bIns="45700" anchor="b" anchorCtr="0">
            <a:noAutofit/>
          </a:bodyPr>
          <a:lstStyle>
            <a:lvl1pPr lvl="0" algn="l">
              <a:spcBef>
                <a:spcPct val="0"/>
              </a:spcBef>
              <a:spcAft>
                <a:spcPct val="0"/>
              </a:spcAft>
              <a:buSzPts val="1400"/>
              <a:buNone/>
              <a:defRPr/>
            </a:lvl1pPr>
            <a:lvl2pPr lvl="1" algn="l">
              <a:spcBef>
                <a:spcPct val="0"/>
              </a:spcBef>
              <a:spcAft>
                <a:spcPct val="0"/>
              </a:spcAft>
              <a:buSzPts val="1400"/>
              <a:buNone/>
              <a:defRPr/>
            </a:lvl2pPr>
            <a:lvl3pPr lvl="2" algn="l">
              <a:spcBef>
                <a:spcPct val="0"/>
              </a:spcBef>
              <a:spcAft>
                <a:spcPct val="0"/>
              </a:spcAft>
              <a:buSzPts val="1400"/>
              <a:buNone/>
              <a:defRPr/>
            </a:lvl3pPr>
            <a:lvl4pPr lvl="3" algn="l">
              <a:spcBef>
                <a:spcPct val="0"/>
              </a:spcBef>
              <a:spcAft>
                <a:spcPct val="0"/>
              </a:spcAft>
              <a:buSzPts val="1400"/>
              <a:buNone/>
              <a:defRPr/>
            </a:lvl4pPr>
            <a:lvl5pPr lvl="4" algn="l">
              <a:spcBef>
                <a:spcPct val="0"/>
              </a:spcBef>
              <a:spcAft>
                <a:spcPct val="0"/>
              </a:spcAft>
              <a:buSzPts val="1400"/>
              <a:buNone/>
              <a:defRPr/>
            </a:lvl5pPr>
            <a:lvl6pPr lvl="5" algn="l">
              <a:spcBef>
                <a:spcPct val="0"/>
              </a:spcBef>
              <a:spcAft>
                <a:spcPct val="0"/>
              </a:spcAft>
              <a:buSzPts val="1400"/>
              <a:buNone/>
              <a:defRPr/>
            </a:lvl6pPr>
            <a:lvl7pPr lvl="6" algn="l">
              <a:spcBef>
                <a:spcPct val="0"/>
              </a:spcBef>
              <a:spcAft>
                <a:spcPct val="0"/>
              </a:spcAft>
              <a:buSzPts val="1400"/>
              <a:buNone/>
              <a:defRPr/>
            </a:lvl7pPr>
            <a:lvl8pPr lvl="7" algn="l">
              <a:spcBef>
                <a:spcPct val="0"/>
              </a:spcBef>
              <a:spcAft>
                <a:spcPct val="0"/>
              </a:spcAft>
              <a:buSzPts val="1400"/>
              <a:buNone/>
              <a:defRPr/>
            </a:lvl8pPr>
            <a:lvl9pPr lvl="8" algn="l">
              <a:spcBef>
                <a:spcPct val="0"/>
              </a:spcBef>
              <a:spcAft>
                <a:spcPct val="0"/>
              </a:spcAft>
              <a:buSzPts val="1400"/>
              <a:buNone/>
              <a:defRPr/>
            </a:lvl9pPr>
          </a:lstStyle>
          <a:p>
            <a:endParaRPr/>
          </a:p>
        </p:txBody>
      </p:sp>
      <p:sp>
        <p:nvSpPr>
          <p:cNvPr id="73" name="Google Shape;73;p51"/>
          <p:cNvSpPr txBox="1">
            <a:spLocks noGrp="1"/>
          </p:cNvSpPr>
          <p:nvPr>
            <p:ph type="sldNum" idx="12"/>
          </p:nvPr>
        </p:nvSpPr>
        <p:spPr>
          <a:xfrm>
            <a:off x="7764406" y="221797"/>
            <a:ext cx="628649" cy="575765"/>
          </a:xfrm>
          <a:prstGeom prst="rect">
            <a:avLst/>
          </a:prstGeom>
          <a:noFill/>
          <a:ln>
            <a:noFill/>
          </a:ln>
        </p:spPr>
        <p:txBody>
          <a:bodyPr spcFirstLastPara="1" wrap="square" lIns="91425" tIns="45700" rIns="91425" bIns="45700" anchor="b" anchorCtr="0">
            <a:noAutofit/>
          </a:bodyPr>
          <a:lstStyle>
            <a:lvl1pPr marL="0" lvl="0" indent="0" algn="ctr">
              <a:spcBef>
                <a:spcPct val="0"/>
              </a:spcBef>
              <a:spcAft>
                <a:spcPct val="0"/>
              </a:spcAft>
              <a:buClr>
                <a:schemeClr val="lt1"/>
              </a:buClr>
              <a:buSzPts val="2100"/>
              <a:buFont typeface="Century Gothic"/>
              <a:buNone/>
              <a:defRPr/>
            </a:lvl1pPr>
            <a:lvl2pPr marL="0" lvl="1" indent="0" algn="ctr">
              <a:spcBef>
                <a:spcPct val="0"/>
              </a:spcBef>
              <a:spcAft>
                <a:spcPct val="0"/>
              </a:spcAft>
              <a:buClr>
                <a:schemeClr val="lt1"/>
              </a:buClr>
              <a:buSzPts val="2100"/>
              <a:buFont typeface="Century Gothic"/>
              <a:buNone/>
              <a:defRPr/>
            </a:lvl2pPr>
            <a:lvl3pPr marL="0" lvl="2" indent="0" algn="ctr">
              <a:spcBef>
                <a:spcPct val="0"/>
              </a:spcBef>
              <a:spcAft>
                <a:spcPct val="0"/>
              </a:spcAft>
              <a:buClr>
                <a:schemeClr val="lt1"/>
              </a:buClr>
              <a:buSzPts val="2100"/>
              <a:buFont typeface="Century Gothic"/>
              <a:buNone/>
              <a:defRPr/>
            </a:lvl3pPr>
            <a:lvl4pPr marL="0" lvl="3" indent="0" algn="ctr">
              <a:spcBef>
                <a:spcPct val="0"/>
              </a:spcBef>
              <a:spcAft>
                <a:spcPct val="0"/>
              </a:spcAft>
              <a:buClr>
                <a:schemeClr val="lt1"/>
              </a:buClr>
              <a:buSzPts val="2100"/>
              <a:buFont typeface="Century Gothic"/>
              <a:buNone/>
              <a:defRPr/>
            </a:lvl4pPr>
            <a:lvl5pPr marL="0" lvl="4" indent="0" algn="ctr">
              <a:spcBef>
                <a:spcPct val="0"/>
              </a:spcBef>
              <a:spcAft>
                <a:spcPct val="0"/>
              </a:spcAft>
              <a:buClr>
                <a:schemeClr val="lt1"/>
              </a:buClr>
              <a:buSzPts val="2100"/>
              <a:buFont typeface="Century Gothic"/>
              <a:buNone/>
              <a:defRPr/>
            </a:lvl5pPr>
            <a:lvl6pPr marL="0" lvl="5" indent="0" algn="ctr">
              <a:spcBef>
                <a:spcPct val="0"/>
              </a:spcBef>
              <a:spcAft>
                <a:spcPct val="0"/>
              </a:spcAft>
              <a:buClr>
                <a:schemeClr val="lt1"/>
              </a:buClr>
              <a:buSzPts val="2100"/>
              <a:buFont typeface="Century Gothic"/>
              <a:buNone/>
              <a:defRPr/>
            </a:lvl6pPr>
            <a:lvl7pPr marL="0" lvl="6" indent="0" algn="ctr">
              <a:spcBef>
                <a:spcPct val="0"/>
              </a:spcBef>
              <a:spcAft>
                <a:spcPct val="0"/>
              </a:spcAft>
              <a:buClr>
                <a:schemeClr val="lt1"/>
              </a:buClr>
              <a:buSzPts val="2100"/>
              <a:buFont typeface="Century Gothic"/>
              <a:buNone/>
              <a:defRPr/>
            </a:lvl7pPr>
            <a:lvl8pPr marL="0" lvl="7" indent="0" algn="ctr">
              <a:spcBef>
                <a:spcPct val="0"/>
              </a:spcBef>
              <a:spcAft>
                <a:spcPct val="0"/>
              </a:spcAft>
              <a:buClr>
                <a:schemeClr val="lt1"/>
              </a:buClr>
              <a:buSzPts val="2100"/>
              <a:buFont typeface="Century Gothic"/>
              <a:buNone/>
              <a:defRPr/>
            </a:lvl8pPr>
            <a:lvl9pPr marL="0" lvl="8" indent="0" algn="ctr">
              <a:spcBef>
                <a:spcPct val="0"/>
              </a:spcBef>
              <a:spcAft>
                <a:spcPct val="0"/>
              </a:spcAft>
              <a:buClr>
                <a:schemeClr val="lt1"/>
              </a:buClr>
              <a:buSzPts val="2100"/>
              <a:buFont typeface="Century Gothic"/>
              <a:buNone/>
              <a:defRPr/>
            </a:lvl9pPr>
          </a:lstStyle>
          <a:p>
            <a:pPr marL="0" lvl="0" indent="0" algn="ctr" rtl="0">
              <a:spcBef>
                <a:spcPct val="0"/>
              </a:spcBef>
              <a:spcAft>
                <a:spcPct val="0"/>
              </a:spcAft>
              <a:buNone/>
            </a:pPr>
            <a:fld id="{00000000-1234-1234-1234-123412341234}" type="slidenum">
              <a:rPr lang="en-US"/>
              <a:t>‹#›</a:t>
            </a:fld>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5.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png"/><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5.png"/><Relationship Id="rId2" Type="http://schemas.openxmlformats.org/officeDocument/2006/relationships/theme" Target="../theme/theme2.xml"/><Relationship Id="rId1" Type="http://schemas.openxmlformats.org/officeDocument/2006/relationships/slideLayout" Target="../slideLayouts/slideLayout19.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5"/>
        <p:cNvGrpSpPr/>
        <p:nvPr/>
      </p:nvGrpSpPr>
      <p:grpSpPr>
        <a:xfrm>
          <a:off x="0" y="0"/>
          <a:ext cx="0" cy="0"/>
          <a:chOff x="0" y="0"/>
          <a:chExt cx="0" cy="0"/>
        </a:xfrm>
      </p:grpSpPr>
      <p:pic>
        <p:nvPicPr>
          <p:cNvPr id="6" name="Google Shape;6;p39"/>
          <p:cNvPicPr preferRelativeResize="0"/>
          <p:nvPr/>
        </p:nvPicPr>
        <p:blipFill>
          <a:blip r:embed="rId21">
            <a:alphaModFix/>
          </a:blip>
          <a:srcRect l="3613"/>
          <a:stretch>
            <a:fillRect/>
          </a:stretch>
        </p:blipFill>
        <p:spPr>
          <a:xfrm>
            <a:off x="0" y="2002264"/>
            <a:ext cx="3027759" cy="3141236"/>
          </a:xfrm>
          <a:prstGeom prst="rect">
            <a:avLst/>
          </a:prstGeom>
          <a:noFill/>
          <a:ln>
            <a:noFill/>
          </a:ln>
        </p:spPr>
      </p:pic>
      <p:pic>
        <p:nvPicPr>
          <p:cNvPr id="7" name="Google Shape;7;p39"/>
          <p:cNvPicPr preferRelativeResize="0"/>
          <p:nvPr/>
        </p:nvPicPr>
        <p:blipFill>
          <a:blip r:embed="rId22">
            <a:alphaModFix/>
          </a:blip>
          <a:srcRect l="35640"/>
          <a:stretch>
            <a:fillRect/>
          </a:stretch>
        </p:blipFill>
        <p:spPr>
          <a:xfrm>
            <a:off x="0" y="2169261"/>
            <a:ext cx="1141809" cy="1774090"/>
          </a:xfrm>
          <a:prstGeom prst="rect">
            <a:avLst/>
          </a:prstGeom>
          <a:noFill/>
          <a:ln>
            <a:noFill/>
          </a:ln>
        </p:spPr>
      </p:pic>
      <p:sp>
        <p:nvSpPr>
          <p:cNvPr id="8" name="Google Shape;8;p39"/>
          <p:cNvSpPr/>
          <p:nvPr/>
        </p:nvSpPr>
        <p:spPr>
          <a:xfrm>
            <a:off x="6456759" y="1257300"/>
            <a:ext cx="2114550" cy="2114550"/>
          </a:xfrm>
          <a:prstGeom prst="ellipse">
            <a:avLst/>
          </a:prstGeom>
          <a:gradFill>
            <a:gsLst>
              <a:gs pos="0">
                <a:srgbClr val="4CB9C3">
                  <a:alpha val="6666"/>
                </a:srgbClr>
              </a:gs>
              <a:gs pos="36000">
                <a:srgbClr val="4CB9C3">
                  <a:alpha val="5882"/>
                </a:srgbClr>
              </a:gs>
              <a:gs pos="69000">
                <a:srgbClr val="4CB9C3">
                  <a:alpha val="0"/>
                </a:srgbClr>
              </a:gs>
              <a:gs pos="100000">
                <a:srgbClr val="4CB9C3">
                  <a:alpha val="0"/>
                </a:srgbClr>
              </a:gs>
            </a:gsLst>
            <a:path path="circle">
              <a:fillToRect l="50000" t="50000" r="50000" b="50000"/>
            </a:path>
          </a:gra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pic>
        <p:nvPicPr>
          <p:cNvPr id="9" name="Google Shape;9;p39"/>
          <p:cNvPicPr preferRelativeResize="0"/>
          <p:nvPr/>
        </p:nvPicPr>
        <p:blipFill>
          <a:blip r:embed="rId23">
            <a:alphaModFix/>
          </a:blip>
          <a:srcRect t="28812"/>
          <a:stretch>
            <a:fillRect/>
          </a:stretch>
        </p:blipFill>
        <p:spPr>
          <a:xfrm>
            <a:off x="5999560" y="1"/>
            <a:ext cx="1202540" cy="856055"/>
          </a:xfrm>
          <a:prstGeom prst="rect">
            <a:avLst/>
          </a:prstGeom>
          <a:noFill/>
          <a:ln>
            <a:noFill/>
          </a:ln>
        </p:spPr>
      </p:pic>
      <p:pic>
        <p:nvPicPr>
          <p:cNvPr id="10" name="Google Shape;10;p39"/>
          <p:cNvPicPr preferRelativeResize="0"/>
          <p:nvPr/>
        </p:nvPicPr>
        <p:blipFill>
          <a:blip r:embed="rId24">
            <a:alphaModFix/>
          </a:blip>
          <a:srcRect b="23320"/>
          <a:stretch>
            <a:fillRect/>
          </a:stretch>
        </p:blipFill>
        <p:spPr>
          <a:xfrm>
            <a:off x="6454408" y="4572000"/>
            <a:ext cx="745301" cy="571500"/>
          </a:xfrm>
          <a:prstGeom prst="rect">
            <a:avLst/>
          </a:prstGeom>
          <a:noFill/>
          <a:ln>
            <a:noFill/>
          </a:ln>
        </p:spPr>
      </p:pic>
      <p:sp>
        <p:nvSpPr>
          <p:cNvPr id="11" name="Google Shape;11;p39"/>
          <p:cNvSpPr/>
          <p:nvPr/>
        </p:nvSpPr>
        <p:spPr>
          <a:xfrm>
            <a:off x="7828359" y="0"/>
            <a:ext cx="514350" cy="85725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2" name="Google Shape;12;p39"/>
          <p:cNvSpPr txBox="1">
            <a:spLocks noGrp="1"/>
          </p:cNvSpPr>
          <p:nvPr>
            <p:ph type="title"/>
          </p:nvPr>
        </p:nvSpPr>
        <p:spPr>
          <a:xfrm>
            <a:off x="484584" y="339538"/>
            <a:ext cx="7053542" cy="1050398"/>
          </a:xfrm>
          <a:prstGeom prst="rect">
            <a:avLst/>
          </a:prstGeom>
          <a:noFill/>
          <a:ln>
            <a:noFill/>
          </a:ln>
        </p:spPr>
        <p:txBody>
          <a:bodyPr spcFirstLastPara="1" wrap="square" lIns="91425" tIns="45700" rIns="91425" bIns="45700" anchor="t" anchorCtr="0">
            <a:noAutofit/>
          </a:bodyPr>
          <a:lstStyle>
            <a:lvl1pPr marR="0" lvl="0" algn="l" rtl="0">
              <a:spcBef>
                <a:spcPct val="0"/>
              </a:spcBef>
              <a:spcAft>
                <a:spcPct val="0"/>
              </a:spcAft>
              <a:buClr>
                <a:schemeClr val="lt2"/>
              </a:buClr>
              <a:buSzPts val="3150"/>
              <a:buFont typeface="Century Gothic"/>
              <a:buNone/>
              <a:defRPr sz="3150" b="0" i="0" u="none" strike="noStrike" cap="none">
                <a:solidFill>
                  <a:schemeClr val="lt2"/>
                </a:solidFill>
                <a:latin typeface="Century Gothic"/>
                <a:ea typeface="Century Gothic"/>
                <a:cs typeface="Century Gothic"/>
                <a:sym typeface="Century Gothic"/>
              </a:defRPr>
            </a:lvl1pPr>
            <a:lvl2pPr marR="0" lvl="1" algn="l" rtl="0">
              <a:spcBef>
                <a:spcPct val="0"/>
              </a:spcBef>
              <a:spcAft>
                <a:spcPct val="0"/>
              </a:spcAft>
              <a:buSzPts val="1400"/>
              <a:buNone/>
              <a:defRPr sz="1800" b="0" i="0" u="none" strike="noStrike" cap="none">
                <a:solidFill>
                  <a:schemeClr val="lt2"/>
                </a:solidFill>
              </a:defRPr>
            </a:lvl2pPr>
            <a:lvl3pPr marR="0" lvl="2" algn="l" rtl="0">
              <a:spcBef>
                <a:spcPct val="0"/>
              </a:spcBef>
              <a:spcAft>
                <a:spcPct val="0"/>
              </a:spcAft>
              <a:buSzPts val="1400"/>
              <a:buNone/>
              <a:defRPr sz="1800" b="0" i="0" u="none" strike="noStrike" cap="none">
                <a:solidFill>
                  <a:schemeClr val="lt2"/>
                </a:solidFill>
              </a:defRPr>
            </a:lvl3pPr>
            <a:lvl4pPr marR="0" lvl="3" algn="l" rtl="0">
              <a:spcBef>
                <a:spcPct val="0"/>
              </a:spcBef>
              <a:spcAft>
                <a:spcPct val="0"/>
              </a:spcAft>
              <a:buSzPts val="1400"/>
              <a:buNone/>
              <a:defRPr sz="1800" b="0" i="0" u="none" strike="noStrike" cap="none">
                <a:solidFill>
                  <a:schemeClr val="lt2"/>
                </a:solidFill>
              </a:defRPr>
            </a:lvl4pPr>
            <a:lvl5pPr marR="0" lvl="4" algn="l" rtl="0">
              <a:spcBef>
                <a:spcPct val="0"/>
              </a:spcBef>
              <a:spcAft>
                <a:spcPct val="0"/>
              </a:spcAft>
              <a:buSzPts val="1400"/>
              <a:buNone/>
              <a:defRPr sz="1800" b="0" i="0" u="none" strike="noStrike" cap="none">
                <a:solidFill>
                  <a:schemeClr val="lt2"/>
                </a:solidFill>
              </a:defRPr>
            </a:lvl5pPr>
            <a:lvl6pPr marR="0" lvl="5" algn="l" rtl="0">
              <a:spcBef>
                <a:spcPct val="0"/>
              </a:spcBef>
              <a:spcAft>
                <a:spcPct val="0"/>
              </a:spcAft>
              <a:buSzPts val="1400"/>
              <a:buNone/>
              <a:defRPr sz="1800" b="0" i="0" u="none" strike="noStrike" cap="none">
                <a:solidFill>
                  <a:schemeClr val="lt2"/>
                </a:solidFill>
              </a:defRPr>
            </a:lvl6pPr>
            <a:lvl7pPr marR="0" lvl="6" algn="l" rtl="0">
              <a:spcBef>
                <a:spcPct val="0"/>
              </a:spcBef>
              <a:spcAft>
                <a:spcPct val="0"/>
              </a:spcAft>
              <a:buSzPts val="1400"/>
              <a:buNone/>
              <a:defRPr sz="1800" b="0" i="0" u="none" strike="noStrike" cap="none">
                <a:solidFill>
                  <a:schemeClr val="lt2"/>
                </a:solidFill>
              </a:defRPr>
            </a:lvl7pPr>
            <a:lvl8pPr marR="0" lvl="7" algn="l" rtl="0">
              <a:spcBef>
                <a:spcPct val="0"/>
              </a:spcBef>
              <a:spcAft>
                <a:spcPct val="0"/>
              </a:spcAft>
              <a:buSzPts val="1400"/>
              <a:buNone/>
              <a:defRPr sz="1800" b="0" i="0" u="none" strike="noStrike" cap="none">
                <a:solidFill>
                  <a:schemeClr val="lt2"/>
                </a:solidFill>
              </a:defRPr>
            </a:lvl8pPr>
            <a:lvl9pPr marR="0" lvl="8" algn="l" rtl="0">
              <a:spcBef>
                <a:spcPct val="0"/>
              </a:spcBef>
              <a:spcAft>
                <a:spcPct val="0"/>
              </a:spcAft>
              <a:buSzPts val="1400"/>
              <a:buNone/>
              <a:defRPr sz="1800" b="0" i="0" u="none" strike="noStrike" cap="none">
                <a:solidFill>
                  <a:schemeClr val="lt2"/>
                </a:solidFill>
              </a:defRPr>
            </a:lvl9pPr>
          </a:lstStyle>
          <a:p>
            <a:endParaRPr/>
          </a:p>
        </p:txBody>
      </p:sp>
      <p:sp>
        <p:nvSpPr>
          <p:cNvPr id="13" name="Google Shape;13;p39"/>
          <p:cNvSpPr txBox="1">
            <a:spLocks noGrp="1"/>
          </p:cNvSpPr>
          <p:nvPr>
            <p:ph type="body" idx="1"/>
          </p:nvPr>
        </p:nvSpPr>
        <p:spPr>
          <a:xfrm>
            <a:off x="827484" y="1539689"/>
            <a:ext cx="6709906" cy="3146611"/>
          </a:xfrm>
          <a:prstGeom prst="rect">
            <a:avLst/>
          </a:prstGeom>
          <a:noFill/>
          <a:ln>
            <a:noFill/>
          </a:ln>
        </p:spPr>
        <p:txBody>
          <a:bodyPr spcFirstLastPara="1" wrap="square" lIns="91425" tIns="45700" rIns="91425" bIns="45700" anchor="t" anchorCtr="0">
            <a:normAutofit/>
          </a:bodyPr>
          <a:lstStyle>
            <a:lvl1pPr marL="457200" marR="0" lvl="0" indent="-304800" algn="l" rtl="0">
              <a:spcBef>
                <a:spcPts val="750"/>
              </a:spcBef>
              <a:spcAft>
                <a:spcPct val="0"/>
              </a:spcAft>
              <a:buClr>
                <a:srgbClr val="86D1D8"/>
              </a:buClr>
              <a:buSzPts val="1200"/>
              <a:buFont typeface="Noto Sans Symbols"/>
              <a:buChar char="►"/>
              <a:defRPr sz="1500" b="0" i="0" u="none" strike="noStrike" cap="none">
                <a:solidFill>
                  <a:schemeClr val="lt1"/>
                </a:solidFill>
                <a:latin typeface="Century Gothic"/>
                <a:ea typeface="Century Gothic"/>
                <a:cs typeface="Century Gothic"/>
                <a:sym typeface="Century Gothic"/>
              </a:defRPr>
            </a:lvl1pPr>
            <a:lvl2pPr marL="914400" marR="0" lvl="1" indent="-297180" algn="l" rtl="0">
              <a:spcBef>
                <a:spcPts val="750"/>
              </a:spcBef>
              <a:spcAft>
                <a:spcPct val="0"/>
              </a:spcAft>
              <a:buClr>
                <a:srgbClr val="86D1D8"/>
              </a:buClr>
              <a:buSzPts val="1080"/>
              <a:buFont typeface="Noto Sans Symbols"/>
              <a:buChar char="►"/>
              <a:defRPr sz="1350" b="0" i="0" u="none" strike="noStrike" cap="none">
                <a:solidFill>
                  <a:schemeClr val="lt1"/>
                </a:solidFill>
                <a:latin typeface="Century Gothic"/>
                <a:ea typeface="Century Gothic"/>
                <a:cs typeface="Century Gothic"/>
                <a:sym typeface="Century Gothic"/>
              </a:defRPr>
            </a:lvl2pPr>
            <a:lvl3pPr marL="1371600" marR="0" lvl="2" indent="-289560" algn="l" rtl="0">
              <a:spcBef>
                <a:spcPts val="750"/>
              </a:spcBef>
              <a:spcAft>
                <a:spcPct val="0"/>
              </a:spcAft>
              <a:buClr>
                <a:srgbClr val="86D1D8"/>
              </a:buClr>
              <a:buSzPts val="960"/>
              <a:buFont typeface="Noto Sans Symbols"/>
              <a:buChar char="►"/>
              <a:defRPr sz="1200" b="0" i="0" u="none" strike="noStrike" cap="none">
                <a:solidFill>
                  <a:schemeClr val="lt1"/>
                </a:solidFill>
                <a:latin typeface="Century Gothic"/>
                <a:ea typeface="Century Gothic"/>
                <a:cs typeface="Century Gothic"/>
                <a:sym typeface="Century Gothic"/>
              </a:defRPr>
            </a:lvl3pPr>
            <a:lvl4pPr marL="1828800" marR="0" lvl="3" indent="-281939" algn="l" rtl="0">
              <a:spcBef>
                <a:spcPts val="750"/>
              </a:spcBef>
              <a:spcAft>
                <a:spcPct val="0"/>
              </a:spcAft>
              <a:buClr>
                <a:srgbClr val="86D1D8"/>
              </a:buClr>
              <a:buSzPts val="840"/>
              <a:buFont typeface="Noto Sans Symbols"/>
              <a:buChar char="►"/>
              <a:defRPr sz="1050" b="0" i="0" u="none" strike="noStrike" cap="none">
                <a:solidFill>
                  <a:schemeClr val="lt1"/>
                </a:solidFill>
                <a:latin typeface="Century Gothic"/>
                <a:ea typeface="Century Gothic"/>
                <a:cs typeface="Century Gothic"/>
                <a:sym typeface="Century Gothic"/>
              </a:defRPr>
            </a:lvl4pPr>
            <a:lvl5pPr marL="2286000" marR="0" lvl="4" indent="-281939" algn="l" rtl="0">
              <a:spcBef>
                <a:spcPts val="750"/>
              </a:spcBef>
              <a:spcAft>
                <a:spcPct val="0"/>
              </a:spcAft>
              <a:buClr>
                <a:srgbClr val="86D1D8"/>
              </a:buClr>
              <a:buSzPts val="840"/>
              <a:buFont typeface="Noto Sans Symbols"/>
              <a:buChar char="►"/>
              <a:defRPr sz="1050" b="0" i="0" u="none" strike="noStrike" cap="none">
                <a:solidFill>
                  <a:schemeClr val="lt1"/>
                </a:solidFill>
                <a:latin typeface="Century Gothic"/>
                <a:ea typeface="Century Gothic"/>
                <a:cs typeface="Century Gothic"/>
                <a:sym typeface="Century Gothic"/>
              </a:defRPr>
            </a:lvl5pPr>
            <a:lvl6pPr marL="2743200" marR="0" lvl="5" indent="-281939" algn="l" rtl="0">
              <a:spcBef>
                <a:spcPts val="750"/>
              </a:spcBef>
              <a:spcAft>
                <a:spcPct val="0"/>
              </a:spcAft>
              <a:buClr>
                <a:srgbClr val="86D1D8"/>
              </a:buClr>
              <a:buSzPts val="840"/>
              <a:buFont typeface="Noto Sans Symbols"/>
              <a:buChar char="►"/>
              <a:defRPr sz="1050" b="0" i="0" u="none" strike="noStrike" cap="none">
                <a:solidFill>
                  <a:schemeClr val="lt1"/>
                </a:solidFill>
                <a:latin typeface="Century Gothic"/>
                <a:ea typeface="Century Gothic"/>
                <a:cs typeface="Century Gothic"/>
                <a:sym typeface="Century Gothic"/>
              </a:defRPr>
            </a:lvl6pPr>
            <a:lvl7pPr marL="3200400" marR="0" lvl="6" indent="-281939" algn="l" rtl="0">
              <a:spcBef>
                <a:spcPts val="750"/>
              </a:spcBef>
              <a:spcAft>
                <a:spcPct val="0"/>
              </a:spcAft>
              <a:buClr>
                <a:srgbClr val="86D1D8"/>
              </a:buClr>
              <a:buSzPts val="840"/>
              <a:buFont typeface="Noto Sans Symbols"/>
              <a:buChar char="►"/>
              <a:defRPr sz="1050" b="0" i="0" u="none" strike="noStrike" cap="none">
                <a:solidFill>
                  <a:schemeClr val="lt1"/>
                </a:solidFill>
                <a:latin typeface="Century Gothic"/>
                <a:ea typeface="Century Gothic"/>
                <a:cs typeface="Century Gothic"/>
                <a:sym typeface="Century Gothic"/>
              </a:defRPr>
            </a:lvl7pPr>
            <a:lvl8pPr marL="3657600" marR="0" lvl="7" indent="-281940" algn="l" rtl="0">
              <a:spcBef>
                <a:spcPts val="750"/>
              </a:spcBef>
              <a:spcAft>
                <a:spcPct val="0"/>
              </a:spcAft>
              <a:buClr>
                <a:srgbClr val="86D1D8"/>
              </a:buClr>
              <a:buSzPts val="840"/>
              <a:buFont typeface="Noto Sans Symbols"/>
              <a:buChar char="►"/>
              <a:defRPr sz="1050" b="0" i="0" u="none" strike="noStrike" cap="none">
                <a:solidFill>
                  <a:schemeClr val="lt1"/>
                </a:solidFill>
                <a:latin typeface="Century Gothic"/>
                <a:ea typeface="Century Gothic"/>
                <a:cs typeface="Century Gothic"/>
                <a:sym typeface="Century Gothic"/>
              </a:defRPr>
            </a:lvl8pPr>
            <a:lvl9pPr marL="4114800" marR="0" lvl="8" indent="-281940" algn="l" rtl="0">
              <a:spcBef>
                <a:spcPts val="750"/>
              </a:spcBef>
              <a:spcAft>
                <a:spcPct val="0"/>
              </a:spcAft>
              <a:buClr>
                <a:srgbClr val="86D1D8"/>
              </a:buClr>
              <a:buSzPts val="840"/>
              <a:buFont typeface="Noto Sans Symbols"/>
              <a:buChar char="►"/>
              <a:defRPr sz="1050" b="0" i="0" u="none" strike="noStrike" cap="none">
                <a:solidFill>
                  <a:schemeClr val="lt1"/>
                </a:solidFill>
                <a:latin typeface="Century Gothic"/>
                <a:ea typeface="Century Gothic"/>
                <a:cs typeface="Century Gothic"/>
                <a:sym typeface="Century Gothic"/>
              </a:defRPr>
            </a:lvl9pPr>
          </a:lstStyle>
          <a:p>
            <a:endParaRPr/>
          </a:p>
        </p:txBody>
      </p:sp>
      <p:sp>
        <p:nvSpPr>
          <p:cNvPr id="14" name="Google Shape;14;p39"/>
          <p:cNvSpPr txBox="1">
            <a:spLocks noGrp="1"/>
          </p:cNvSpPr>
          <p:nvPr>
            <p:ph type="dt" idx="10"/>
          </p:nvPr>
        </p:nvSpPr>
        <p:spPr>
          <a:xfrm rot="5400000">
            <a:off x="7616730" y="1343026"/>
            <a:ext cx="742949" cy="228599"/>
          </a:xfrm>
          <a:prstGeom prst="rect">
            <a:avLst/>
          </a:prstGeom>
          <a:noFill/>
          <a:ln>
            <a:noFill/>
          </a:ln>
        </p:spPr>
        <p:txBody>
          <a:bodyPr spcFirstLastPara="1" wrap="square" lIns="91425" tIns="45700" rIns="91425" bIns="45700" anchor="t" anchorCtr="0">
            <a:noAutofit/>
          </a:bodyPr>
          <a:lstStyle>
            <a:lvl1pPr marR="0" lvl="0" algn="l" rtl="0">
              <a:spcBef>
                <a:spcPct val="0"/>
              </a:spcBef>
              <a:spcAft>
                <a:spcPct val="0"/>
              </a:spcAft>
              <a:buSzPts val="1400"/>
              <a:buNone/>
              <a:defRPr sz="825" b="0" i="0" u="none" strike="noStrike" cap="none">
                <a:solidFill>
                  <a:schemeClr val="lt1"/>
                </a:solidFill>
                <a:latin typeface="Century Gothic"/>
                <a:ea typeface="Century Gothic"/>
                <a:cs typeface="Century Gothic"/>
                <a:sym typeface="Century Gothic"/>
              </a:defRPr>
            </a:lvl1pPr>
            <a:lvl2pPr marR="0" lvl="1" algn="l" rtl="0">
              <a:spcBef>
                <a:spcPct val="0"/>
              </a:spcBef>
              <a:spcAft>
                <a:spcPct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ct val="0"/>
              </a:spcBef>
              <a:spcAft>
                <a:spcPct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ct val="0"/>
              </a:spcBef>
              <a:spcAft>
                <a:spcPct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ct val="0"/>
              </a:spcBef>
              <a:spcAft>
                <a:spcPct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ct val="0"/>
              </a:spcBef>
              <a:spcAft>
                <a:spcPct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ct val="0"/>
              </a:spcBef>
              <a:spcAft>
                <a:spcPct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ct val="0"/>
              </a:spcBef>
              <a:spcAft>
                <a:spcPct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ct val="0"/>
              </a:spcBef>
              <a:spcAft>
                <a:spcPct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5" name="Google Shape;15;p39"/>
          <p:cNvSpPr txBox="1">
            <a:spLocks noGrp="1"/>
          </p:cNvSpPr>
          <p:nvPr>
            <p:ph type="ftr" idx="11"/>
          </p:nvPr>
        </p:nvSpPr>
        <p:spPr>
          <a:xfrm rot="5400000">
            <a:off x="6713680" y="2418973"/>
            <a:ext cx="2894846" cy="228601"/>
          </a:xfrm>
          <a:prstGeom prst="rect">
            <a:avLst/>
          </a:prstGeom>
          <a:noFill/>
          <a:ln>
            <a:noFill/>
          </a:ln>
        </p:spPr>
        <p:txBody>
          <a:bodyPr spcFirstLastPara="1" wrap="square" lIns="91425" tIns="45700" rIns="91425" bIns="45700" anchor="b" anchorCtr="0">
            <a:noAutofit/>
          </a:bodyPr>
          <a:lstStyle>
            <a:lvl1pPr marR="0" lvl="0" algn="l" rtl="0">
              <a:spcBef>
                <a:spcPct val="0"/>
              </a:spcBef>
              <a:spcAft>
                <a:spcPct val="0"/>
              </a:spcAft>
              <a:buSzPts val="1400"/>
              <a:buNone/>
              <a:defRPr sz="825" b="0" i="0" u="none" strike="noStrike" cap="none">
                <a:solidFill>
                  <a:schemeClr val="lt1"/>
                </a:solidFill>
                <a:latin typeface="Century Gothic"/>
                <a:ea typeface="Century Gothic"/>
                <a:cs typeface="Century Gothic"/>
                <a:sym typeface="Century Gothic"/>
              </a:defRPr>
            </a:lvl1pPr>
            <a:lvl2pPr marR="0" lvl="1" algn="l" rtl="0">
              <a:spcBef>
                <a:spcPct val="0"/>
              </a:spcBef>
              <a:spcAft>
                <a:spcPct val="0"/>
              </a:spcAft>
              <a:buSzPts val="1400"/>
              <a:buNone/>
              <a:defRPr sz="1800" b="0" i="0" u="none" strike="noStrike" cap="none">
                <a:solidFill>
                  <a:schemeClr val="lt1"/>
                </a:solidFill>
                <a:latin typeface="Century Gothic"/>
                <a:ea typeface="Century Gothic"/>
                <a:cs typeface="Century Gothic"/>
                <a:sym typeface="Century Gothic"/>
              </a:defRPr>
            </a:lvl2pPr>
            <a:lvl3pPr marR="0" lvl="2" algn="l" rtl="0">
              <a:spcBef>
                <a:spcPct val="0"/>
              </a:spcBef>
              <a:spcAft>
                <a:spcPct val="0"/>
              </a:spcAft>
              <a:buSzPts val="1400"/>
              <a:buNone/>
              <a:defRPr sz="1800" b="0" i="0" u="none" strike="noStrike" cap="none">
                <a:solidFill>
                  <a:schemeClr val="lt1"/>
                </a:solidFill>
                <a:latin typeface="Century Gothic"/>
                <a:ea typeface="Century Gothic"/>
                <a:cs typeface="Century Gothic"/>
                <a:sym typeface="Century Gothic"/>
              </a:defRPr>
            </a:lvl3pPr>
            <a:lvl4pPr marR="0" lvl="3" algn="l" rtl="0">
              <a:spcBef>
                <a:spcPct val="0"/>
              </a:spcBef>
              <a:spcAft>
                <a:spcPct val="0"/>
              </a:spcAft>
              <a:buSzPts val="1400"/>
              <a:buNone/>
              <a:defRPr sz="1800" b="0" i="0" u="none" strike="noStrike" cap="none">
                <a:solidFill>
                  <a:schemeClr val="lt1"/>
                </a:solidFill>
                <a:latin typeface="Century Gothic"/>
                <a:ea typeface="Century Gothic"/>
                <a:cs typeface="Century Gothic"/>
                <a:sym typeface="Century Gothic"/>
              </a:defRPr>
            </a:lvl4pPr>
            <a:lvl5pPr marR="0" lvl="4" algn="l" rtl="0">
              <a:spcBef>
                <a:spcPct val="0"/>
              </a:spcBef>
              <a:spcAft>
                <a:spcPct val="0"/>
              </a:spcAft>
              <a:buSzPts val="1400"/>
              <a:buNone/>
              <a:defRPr sz="1800" b="0" i="0" u="none" strike="noStrike" cap="none">
                <a:solidFill>
                  <a:schemeClr val="lt1"/>
                </a:solidFill>
                <a:latin typeface="Century Gothic"/>
                <a:ea typeface="Century Gothic"/>
                <a:cs typeface="Century Gothic"/>
                <a:sym typeface="Century Gothic"/>
              </a:defRPr>
            </a:lvl5pPr>
            <a:lvl6pPr marR="0" lvl="5" algn="l" rtl="0">
              <a:spcBef>
                <a:spcPct val="0"/>
              </a:spcBef>
              <a:spcAft>
                <a:spcPct val="0"/>
              </a:spcAft>
              <a:buSzPts val="1400"/>
              <a:buNone/>
              <a:defRPr sz="1800" b="0" i="0" u="none" strike="noStrike" cap="none">
                <a:solidFill>
                  <a:schemeClr val="lt1"/>
                </a:solidFill>
                <a:latin typeface="Century Gothic"/>
                <a:ea typeface="Century Gothic"/>
                <a:cs typeface="Century Gothic"/>
                <a:sym typeface="Century Gothic"/>
              </a:defRPr>
            </a:lvl6pPr>
            <a:lvl7pPr marR="0" lvl="6" algn="l" rtl="0">
              <a:spcBef>
                <a:spcPct val="0"/>
              </a:spcBef>
              <a:spcAft>
                <a:spcPct val="0"/>
              </a:spcAft>
              <a:buSzPts val="1400"/>
              <a:buNone/>
              <a:defRPr sz="1800" b="0" i="0" u="none" strike="noStrike" cap="none">
                <a:solidFill>
                  <a:schemeClr val="lt1"/>
                </a:solidFill>
                <a:latin typeface="Century Gothic"/>
                <a:ea typeface="Century Gothic"/>
                <a:cs typeface="Century Gothic"/>
                <a:sym typeface="Century Gothic"/>
              </a:defRPr>
            </a:lvl7pPr>
            <a:lvl8pPr marR="0" lvl="7" algn="l" rtl="0">
              <a:spcBef>
                <a:spcPct val="0"/>
              </a:spcBef>
              <a:spcAft>
                <a:spcPct val="0"/>
              </a:spcAft>
              <a:buSzPts val="1400"/>
              <a:buNone/>
              <a:defRPr sz="1800" b="0" i="0" u="none" strike="noStrike" cap="none">
                <a:solidFill>
                  <a:schemeClr val="lt1"/>
                </a:solidFill>
                <a:latin typeface="Century Gothic"/>
                <a:ea typeface="Century Gothic"/>
                <a:cs typeface="Century Gothic"/>
                <a:sym typeface="Century Gothic"/>
              </a:defRPr>
            </a:lvl8pPr>
            <a:lvl9pPr marR="0" lvl="8" algn="l" rtl="0">
              <a:spcBef>
                <a:spcPct val="0"/>
              </a:spcBef>
              <a:spcAft>
                <a:spcPct val="0"/>
              </a:spcAft>
              <a:buSzPts val="1400"/>
              <a:buNone/>
              <a:defRPr sz="1800" b="0" i="0" u="none" strike="noStrike" cap="none">
                <a:solidFill>
                  <a:schemeClr val="lt1"/>
                </a:solidFill>
                <a:latin typeface="Century Gothic"/>
                <a:ea typeface="Century Gothic"/>
                <a:cs typeface="Century Gothic"/>
                <a:sym typeface="Century Gothic"/>
              </a:defRPr>
            </a:lvl9pPr>
          </a:lstStyle>
          <a:p>
            <a:endParaRPr/>
          </a:p>
        </p:txBody>
      </p:sp>
      <p:sp>
        <p:nvSpPr>
          <p:cNvPr id="16" name="Google Shape;16;p39"/>
          <p:cNvSpPr txBox="1">
            <a:spLocks noGrp="1"/>
          </p:cNvSpPr>
          <p:nvPr>
            <p:ph type="sldNum" idx="12"/>
          </p:nvPr>
        </p:nvSpPr>
        <p:spPr>
          <a:xfrm>
            <a:off x="7764406" y="221797"/>
            <a:ext cx="628649" cy="575765"/>
          </a:xfrm>
          <a:prstGeom prst="rect">
            <a:avLst/>
          </a:prstGeom>
          <a:noFill/>
          <a:ln>
            <a:noFill/>
          </a:ln>
        </p:spPr>
        <p:txBody>
          <a:bodyPr spcFirstLastPara="1" wrap="square" lIns="91425" tIns="45700" rIns="91425" bIns="45700" anchor="b" anchorCtr="0">
            <a:noAutofit/>
          </a:bodyPr>
          <a:lstStyle>
            <a:lvl1pPr marL="0" marR="0" lvl="0" indent="0" algn="ctr" rtl="0">
              <a:spcBef>
                <a:spcPct val="0"/>
              </a:spcBef>
              <a:spcAft>
                <a:spcPct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1pPr>
            <a:lvl2pPr marL="0" marR="0" lvl="1" indent="0" algn="ctr" rtl="0">
              <a:spcBef>
                <a:spcPct val="0"/>
              </a:spcBef>
              <a:spcAft>
                <a:spcPct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2pPr>
            <a:lvl3pPr marL="0" marR="0" lvl="2" indent="0" algn="ctr" rtl="0">
              <a:spcBef>
                <a:spcPct val="0"/>
              </a:spcBef>
              <a:spcAft>
                <a:spcPct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3pPr>
            <a:lvl4pPr marL="0" marR="0" lvl="3" indent="0" algn="ctr" rtl="0">
              <a:spcBef>
                <a:spcPct val="0"/>
              </a:spcBef>
              <a:spcAft>
                <a:spcPct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4pPr>
            <a:lvl5pPr marL="0" marR="0" lvl="4" indent="0" algn="ctr" rtl="0">
              <a:spcBef>
                <a:spcPct val="0"/>
              </a:spcBef>
              <a:spcAft>
                <a:spcPct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5pPr>
            <a:lvl6pPr marL="0" marR="0" lvl="5" indent="0" algn="ctr" rtl="0">
              <a:spcBef>
                <a:spcPct val="0"/>
              </a:spcBef>
              <a:spcAft>
                <a:spcPct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6pPr>
            <a:lvl7pPr marL="0" marR="0" lvl="6" indent="0" algn="ctr" rtl="0">
              <a:spcBef>
                <a:spcPct val="0"/>
              </a:spcBef>
              <a:spcAft>
                <a:spcPct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7pPr>
            <a:lvl8pPr marL="0" marR="0" lvl="7" indent="0" algn="ctr" rtl="0">
              <a:spcBef>
                <a:spcPct val="0"/>
              </a:spcBef>
              <a:spcAft>
                <a:spcPct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8pPr>
            <a:lvl9pPr marL="0" marR="0" lvl="8" indent="0" algn="ctr" rtl="0">
              <a:spcBef>
                <a:spcPct val="0"/>
              </a:spcBef>
              <a:spcAft>
                <a:spcPct val="0"/>
              </a:spcAft>
              <a:buClr>
                <a:schemeClr val="lt1"/>
              </a:buClr>
              <a:buSzPts val="2100"/>
              <a:buFont typeface="Century Gothic"/>
              <a:buNone/>
              <a:defRPr sz="2100" b="0" i="0" u="none" strike="noStrike" cap="none">
                <a:solidFill>
                  <a:schemeClr val="lt1"/>
                </a:solidFill>
                <a:latin typeface="Century Gothic"/>
                <a:ea typeface="Century Gothic"/>
                <a:cs typeface="Century Gothic"/>
                <a:sym typeface="Century Gothic"/>
              </a:defRPr>
            </a:lvl9pPr>
          </a:lstStyle>
          <a:p>
            <a:pPr marL="0" lvl="0" indent="0" algn="ctr" rtl="0">
              <a:spcBef>
                <a:spcPct val="0"/>
              </a:spcBef>
              <a:spcAft>
                <a:spcPct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6"/>
        <p:cNvGrpSpPr/>
        <p:nvPr/>
      </p:nvGrpSpPr>
      <p:grpSpPr>
        <a:xfrm>
          <a:off x="0" y="0"/>
          <a:ext cx="0" cy="0"/>
          <a:chOff x="0" y="0"/>
          <a:chExt cx="0" cy="0"/>
        </a:xfrm>
      </p:grpSpPr>
      <p:pic>
        <p:nvPicPr>
          <p:cNvPr id="147" name="Google Shape;147;p41"/>
          <p:cNvPicPr preferRelativeResize="0"/>
          <p:nvPr/>
        </p:nvPicPr>
        <p:blipFill>
          <a:blip r:embed="rId4">
            <a:alphaModFix/>
          </a:blip>
          <a:srcRect l="3613"/>
          <a:stretch>
            <a:fillRect/>
          </a:stretch>
        </p:blipFill>
        <p:spPr>
          <a:xfrm>
            <a:off x="0" y="2002264"/>
            <a:ext cx="3027759" cy="3141236"/>
          </a:xfrm>
          <a:prstGeom prst="rect">
            <a:avLst/>
          </a:prstGeom>
          <a:noFill/>
          <a:ln>
            <a:noFill/>
          </a:ln>
        </p:spPr>
      </p:pic>
      <p:pic>
        <p:nvPicPr>
          <p:cNvPr id="148" name="Google Shape;148;p41"/>
          <p:cNvPicPr preferRelativeResize="0"/>
          <p:nvPr/>
        </p:nvPicPr>
        <p:blipFill>
          <a:blip r:embed="rId5">
            <a:alphaModFix/>
          </a:blip>
          <a:srcRect l="35640"/>
          <a:stretch>
            <a:fillRect/>
          </a:stretch>
        </p:blipFill>
        <p:spPr>
          <a:xfrm>
            <a:off x="0" y="2169261"/>
            <a:ext cx="1141809" cy="1774090"/>
          </a:xfrm>
          <a:prstGeom prst="rect">
            <a:avLst/>
          </a:prstGeom>
          <a:noFill/>
          <a:ln>
            <a:noFill/>
          </a:ln>
        </p:spPr>
      </p:pic>
      <p:sp>
        <p:nvSpPr>
          <p:cNvPr id="149" name="Google Shape;149;p41"/>
          <p:cNvSpPr/>
          <p:nvPr/>
        </p:nvSpPr>
        <p:spPr>
          <a:xfrm>
            <a:off x="6456759" y="1257300"/>
            <a:ext cx="2114550" cy="2114550"/>
          </a:xfrm>
          <a:prstGeom prst="ellipse">
            <a:avLst/>
          </a:prstGeom>
          <a:gradFill>
            <a:gsLst>
              <a:gs pos="0">
                <a:srgbClr val="F3F3F3">
                  <a:alpha val="6666"/>
                </a:srgbClr>
              </a:gs>
              <a:gs pos="36000">
                <a:srgbClr val="F3F3F3">
                  <a:alpha val="5882"/>
                </a:srgbClr>
              </a:gs>
              <a:gs pos="69000">
                <a:srgbClr val="F3F3F3">
                  <a:alpha val="0"/>
                </a:srgbClr>
              </a:gs>
              <a:gs pos="100000">
                <a:srgbClr val="F3F3F3">
                  <a:alpha val="0"/>
                </a:srgbClr>
              </a:gs>
            </a:gsLst>
            <a:path path="circle">
              <a:fillToRect l="50000" t="50000" r="50000" b="50000"/>
            </a:path>
          </a:gradFill>
          <a:ln>
            <a:noFill/>
          </a:ln>
        </p:spPr>
        <p:txBody>
          <a:bodyPr spcFirstLastPara="1" wrap="square" lIns="91425" tIns="91425" rIns="91425" bIns="91425" anchor="ctr" anchorCtr="0">
            <a:noAutofit/>
          </a:bodyPr>
          <a:lstStyle/>
          <a:p>
            <a:pPr marL="0" lvl="0" indent="0" algn="l" rtl="0">
              <a:spcBef>
                <a:spcPct val="0"/>
              </a:spcBef>
              <a:spcAft>
                <a:spcPct val="0"/>
              </a:spcAft>
              <a:buNone/>
            </a:pPr>
            <a:endParaRPr/>
          </a:p>
        </p:txBody>
      </p:sp>
      <p:pic>
        <p:nvPicPr>
          <p:cNvPr id="150" name="Google Shape;150;p41"/>
          <p:cNvPicPr preferRelativeResize="0"/>
          <p:nvPr/>
        </p:nvPicPr>
        <p:blipFill>
          <a:blip r:embed="rId6">
            <a:alphaModFix/>
          </a:blip>
          <a:srcRect t="28812"/>
          <a:stretch>
            <a:fillRect/>
          </a:stretch>
        </p:blipFill>
        <p:spPr>
          <a:xfrm>
            <a:off x="5999560" y="1"/>
            <a:ext cx="1202540" cy="856055"/>
          </a:xfrm>
          <a:prstGeom prst="rect">
            <a:avLst/>
          </a:prstGeom>
          <a:noFill/>
          <a:ln>
            <a:noFill/>
          </a:ln>
        </p:spPr>
      </p:pic>
      <p:pic>
        <p:nvPicPr>
          <p:cNvPr id="151" name="Google Shape;151;p41"/>
          <p:cNvPicPr preferRelativeResize="0"/>
          <p:nvPr/>
        </p:nvPicPr>
        <p:blipFill>
          <a:blip r:embed="rId7">
            <a:alphaModFix/>
          </a:blip>
          <a:srcRect b="23320"/>
          <a:stretch>
            <a:fillRect/>
          </a:stretch>
        </p:blipFill>
        <p:spPr>
          <a:xfrm>
            <a:off x="6454408" y="4572000"/>
            <a:ext cx="745301" cy="571500"/>
          </a:xfrm>
          <a:prstGeom prst="rect">
            <a:avLst/>
          </a:prstGeom>
          <a:noFill/>
          <a:ln>
            <a:noFill/>
          </a:ln>
        </p:spPr>
      </p:pic>
      <p:sp>
        <p:nvSpPr>
          <p:cNvPr id="152" name="Google Shape;152;p41"/>
          <p:cNvSpPr/>
          <p:nvPr/>
        </p:nvSpPr>
        <p:spPr>
          <a:xfrm>
            <a:off x="7828359" y="0"/>
            <a:ext cx="514350" cy="85725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lvl="0" indent="0" algn="l" rtl="0">
              <a:spcBef>
                <a:spcPct val="0"/>
              </a:spcBef>
              <a:spcAft>
                <a:spcPct val="0"/>
              </a:spcAft>
              <a:buNone/>
            </a:pPr>
            <a:endParaRPr/>
          </a:p>
        </p:txBody>
      </p:sp>
      <p:sp>
        <p:nvSpPr>
          <p:cNvPr id="153" name="Google Shape;153;p41"/>
          <p:cNvSpPr txBox="1">
            <a:spLocks noGrp="1"/>
          </p:cNvSpPr>
          <p:nvPr>
            <p:ph type="title"/>
          </p:nvPr>
        </p:nvSpPr>
        <p:spPr>
          <a:xfrm>
            <a:off x="484584" y="339538"/>
            <a:ext cx="7053542" cy="1050398"/>
          </a:xfrm>
          <a:prstGeom prst="rect">
            <a:avLst/>
          </a:prstGeom>
          <a:noFill/>
          <a:ln>
            <a:noFill/>
          </a:ln>
        </p:spPr>
        <p:txBody>
          <a:bodyPr spcFirstLastPara="1" wrap="square" lIns="91425" tIns="45700" rIns="91425" bIns="45700" anchor="t" anchorCtr="0">
            <a:noAutofit/>
          </a:bodyPr>
          <a:lstStyle>
            <a:lvl1pPr marR="0" lvl="0" algn="l" rtl="0">
              <a:spcBef>
                <a:spcPct val="0"/>
              </a:spcBef>
              <a:spcAft>
                <a:spcPct val="0"/>
              </a:spcAft>
              <a:buClr>
                <a:schemeClr val="dk2"/>
              </a:buClr>
              <a:buSzPts val="3150"/>
              <a:buFont typeface="Century Gothic"/>
              <a:buNone/>
              <a:defRPr sz="3150" b="0" i="0" u="none" strike="noStrike" cap="none">
                <a:solidFill>
                  <a:schemeClr val="dk2"/>
                </a:solidFill>
                <a:latin typeface="Century Gothic"/>
                <a:ea typeface="Century Gothic"/>
                <a:cs typeface="Century Gothic"/>
                <a:sym typeface="Century Gothic"/>
              </a:defRPr>
            </a:lvl1pPr>
            <a:lvl2pPr marR="0" lvl="1" algn="l" rtl="0">
              <a:spcBef>
                <a:spcPct val="0"/>
              </a:spcBef>
              <a:spcAft>
                <a:spcPct val="0"/>
              </a:spcAft>
              <a:buSzPts val="1400"/>
              <a:buNone/>
              <a:defRPr sz="1800" b="0" i="0" u="none" strike="noStrike" cap="none">
                <a:solidFill>
                  <a:schemeClr val="dk2"/>
                </a:solidFill>
              </a:defRPr>
            </a:lvl2pPr>
            <a:lvl3pPr marR="0" lvl="2" algn="l" rtl="0">
              <a:spcBef>
                <a:spcPct val="0"/>
              </a:spcBef>
              <a:spcAft>
                <a:spcPct val="0"/>
              </a:spcAft>
              <a:buSzPts val="1400"/>
              <a:buNone/>
              <a:defRPr sz="1800" b="0" i="0" u="none" strike="noStrike" cap="none">
                <a:solidFill>
                  <a:schemeClr val="dk2"/>
                </a:solidFill>
              </a:defRPr>
            </a:lvl3pPr>
            <a:lvl4pPr marR="0" lvl="3" algn="l" rtl="0">
              <a:spcBef>
                <a:spcPct val="0"/>
              </a:spcBef>
              <a:spcAft>
                <a:spcPct val="0"/>
              </a:spcAft>
              <a:buSzPts val="1400"/>
              <a:buNone/>
              <a:defRPr sz="1800" b="0" i="0" u="none" strike="noStrike" cap="none">
                <a:solidFill>
                  <a:schemeClr val="dk2"/>
                </a:solidFill>
              </a:defRPr>
            </a:lvl4pPr>
            <a:lvl5pPr marR="0" lvl="4" algn="l" rtl="0">
              <a:spcBef>
                <a:spcPct val="0"/>
              </a:spcBef>
              <a:spcAft>
                <a:spcPct val="0"/>
              </a:spcAft>
              <a:buSzPts val="1400"/>
              <a:buNone/>
              <a:defRPr sz="1800" b="0" i="0" u="none" strike="noStrike" cap="none">
                <a:solidFill>
                  <a:schemeClr val="dk2"/>
                </a:solidFill>
              </a:defRPr>
            </a:lvl5pPr>
            <a:lvl6pPr marR="0" lvl="5" algn="l" rtl="0">
              <a:spcBef>
                <a:spcPct val="0"/>
              </a:spcBef>
              <a:spcAft>
                <a:spcPct val="0"/>
              </a:spcAft>
              <a:buSzPts val="1400"/>
              <a:buNone/>
              <a:defRPr sz="1800" b="0" i="0" u="none" strike="noStrike" cap="none">
                <a:solidFill>
                  <a:schemeClr val="dk2"/>
                </a:solidFill>
              </a:defRPr>
            </a:lvl6pPr>
            <a:lvl7pPr marR="0" lvl="6" algn="l" rtl="0">
              <a:spcBef>
                <a:spcPct val="0"/>
              </a:spcBef>
              <a:spcAft>
                <a:spcPct val="0"/>
              </a:spcAft>
              <a:buSzPts val="1400"/>
              <a:buNone/>
              <a:defRPr sz="1800" b="0" i="0" u="none" strike="noStrike" cap="none">
                <a:solidFill>
                  <a:schemeClr val="dk2"/>
                </a:solidFill>
              </a:defRPr>
            </a:lvl7pPr>
            <a:lvl8pPr marR="0" lvl="7" algn="l" rtl="0">
              <a:spcBef>
                <a:spcPct val="0"/>
              </a:spcBef>
              <a:spcAft>
                <a:spcPct val="0"/>
              </a:spcAft>
              <a:buSzPts val="1400"/>
              <a:buNone/>
              <a:defRPr sz="1800" b="0" i="0" u="none" strike="noStrike" cap="none">
                <a:solidFill>
                  <a:schemeClr val="dk2"/>
                </a:solidFill>
              </a:defRPr>
            </a:lvl8pPr>
            <a:lvl9pPr marR="0" lvl="8" algn="l" rtl="0">
              <a:spcBef>
                <a:spcPct val="0"/>
              </a:spcBef>
              <a:spcAft>
                <a:spcPct val="0"/>
              </a:spcAft>
              <a:buSzPts val="1400"/>
              <a:buNone/>
              <a:defRPr sz="1800" b="0" i="0" u="none" strike="noStrike" cap="none">
                <a:solidFill>
                  <a:schemeClr val="dk2"/>
                </a:solidFill>
              </a:defRPr>
            </a:lvl9pPr>
          </a:lstStyle>
          <a:p>
            <a:endParaRPr/>
          </a:p>
        </p:txBody>
      </p:sp>
      <p:sp>
        <p:nvSpPr>
          <p:cNvPr id="154" name="Google Shape;154;p41"/>
          <p:cNvSpPr txBox="1">
            <a:spLocks noGrp="1"/>
          </p:cNvSpPr>
          <p:nvPr>
            <p:ph type="body" idx="1"/>
          </p:nvPr>
        </p:nvSpPr>
        <p:spPr>
          <a:xfrm>
            <a:off x="827484" y="1539689"/>
            <a:ext cx="6709906" cy="3146611"/>
          </a:xfrm>
          <a:prstGeom prst="rect">
            <a:avLst/>
          </a:prstGeom>
          <a:noFill/>
          <a:ln>
            <a:noFill/>
          </a:ln>
        </p:spPr>
        <p:txBody>
          <a:bodyPr spcFirstLastPara="1" wrap="square" lIns="91425" tIns="45700" rIns="91425" bIns="45700" anchor="t" anchorCtr="0">
            <a:normAutofit/>
          </a:bodyPr>
          <a:lstStyle>
            <a:lvl1pPr marL="457200" marR="0" lvl="0" indent="-304800" algn="l" rtl="0">
              <a:spcBef>
                <a:spcPts val="750"/>
              </a:spcBef>
              <a:spcAft>
                <a:spcPct val="0"/>
              </a:spcAft>
              <a:buClr>
                <a:srgbClr val="F7F7F7"/>
              </a:buClr>
              <a:buSzPts val="1200"/>
              <a:buFont typeface="Noto Sans Symbols"/>
              <a:buChar char="►"/>
              <a:defRPr sz="1500" b="0" i="0" u="none" strike="noStrike" cap="none">
                <a:solidFill>
                  <a:schemeClr val="dk1"/>
                </a:solidFill>
                <a:latin typeface="Century Gothic"/>
                <a:ea typeface="Century Gothic"/>
                <a:cs typeface="Century Gothic"/>
                <a:sym typeface="Century Gothic"/>
              </a:defRPr>
            </a:lvl1pPr>
            <a:lvl2pPr marL="914400" marR="0" lvl="1" indent="-297180" algn="l" rtl="0">
              <a:spcBef>
                <a:spcPts val="750"/>
              </a:spcBef>
              <a:spcAft>
                <a:spcPct val="0"/>
              </a:spcAft>
              <a:buClr>
                <a:srgbClr val="F7F7F7"/>
              </a:buClr>
              <a:buSzPts val="1080"/>
              <a:buFont typeface="Noto Sans Symbols"/>
              <a:buChar char="►"/>
              <a:defRPr sz="1350" b="0" i="0" u="none" strike="noStrike" cap="none">
                <a:solidFill>
                  <a:schemeClr val="dk1"/>
                </a:solidFill>
                <a:latin typeface="Century Gothic"/>
                <a:ea typeface="Century Gothic"/>
                <a:cs typeface="Century Gothic"/>
                <a:sym typeface="Century Gothic"/>
              </a:defRPr>
            </a:lvl2pPr>
            <a:lvl3pPr marL="1371600" marR="0" lvl="2" indent="-289560" algn="l" rtl="0">
              <a:spcBef>
                <a:spcPts val="750"/>
              </a:spcBef>
              <a:spcAft>
                <a:spcPct val="0"/>
              </a:spcAft>
              <a:buClr>
                <a:srgbClr val="F7F7F7"/>
              </a:buClr>
              <a:buSzPts val="960"/>
              <a:buFont typeface="Noto Sans Symbols"/>
              <a:buChar char="►"/>
              <a:defRPr sz="1200" b="0" i="0" u="none" strike="noStrike" cap="none">
                <a:solidFill>
                  <a:schemeClr val="dk1"/>
                </a:solidFill>
                <a:latin typeface="Century Gothic"/>
                <a:ea typeface="Century Gothic"/>
                <a:cs typeface="Century Gothic"/>
                <a:sym typeface="Century Gothic"/>
              </a:defRPr>
            </a:lvl3pPr>
            <a:lvl4pPr marL="1828800" marR="0" lvl="3" indent="-281939" algn="l" rtl="0">
              <a:spcBef>
                <a:spcPts val="750"/>
              </a:spcBef>
              <a:spcAft>
                <a:spcPct val="0"/>
              </a:spcAft>
              <a:buClr>
                <a:srgbClr val="F7F7F7"/>
              </a:buClr>
              <a:buSzPts val="840"/>
              <a:buFont typeface="Noto Sans Symbols"/>
              <a:buChar char="►"/>
              <a:defRPr sz="1050" b="0" i="0" u="none" strike="noStrike" cap="none">
                <a:solidFill>
                  <a:schemeClr val="dk1"/>
                </a:solidFill>
                <a:latin typeface="Century Gothic"/>
                <a:ea typeface="Century Gothic"/>
                <a:cs typeface="Century Gothic"/>
                <a:sym typeface="Century Gothic"/>
              </a:defRPr>
            </a:lvl4pPr>
            <a:lvl5pPr marL="2286000" marR="0" lvl="4" indent="-281939" algn="l" rtl="0">
              <a:spcBef>
                <a:spcPts val="750"/>
              </a:spcBef>
              <a:spcAft>
                <a:spcPct val="0"/>
              </a:spcAft>
              <a:buClr>
                <a:srgbClr val="F7F7F7"/>
              </a:buClr>
              <a:buSzPts val="840"/>
              <a:buFont typeface="Noto Sans Symbols"/>
              <a:buChar char="►"/>
              <a:defRPr sz="1050" b="0" i="0" u="none" strike="noStrike" cap="none">
                <a:solidFill>
                  <a:schemeClr val="dk1"/>
                </a:solidFill>
                <a:latin typeface="Century Gothic"/>
                <a:ea typeface="Century Gothic"/>
                <a:cs typeface="Century Gothic"/>
                <a:sym typeface="Century Gothic"/>
              </a:defRPr>
            </a:lvl5pPr>
            <a:lvl6pPr marL="2743200" marR="0" lvl="5" indent="-281939" algn="l" rtl="0">
              <a:spcBef>
                <a:spcPts val="750"/>
              </a:spcBef>
              <a:spcAft>
                <a:spcPct val="0"/>
              </a:spcAft>
              <a:buClr>
                <a:srgbClr val="F7F7F7"/>
              </a:buClr>
              <a:buSzPts val="840"/>
              <a:buFont typeface="Noto Sans Symbols"/>
              <a:buChar char="►"/>
              <a:defRPr sz="1050" b="0" i="0" u="none" strike="noStrike" cap="none">
                <a:solidFill>
                  <a:schemeClr val="dk1"/>
                </a:solidFill>
                <a:latin typeface="Century Gothic"/>
                <a:ea typeface="Century Gothic"/>
                <a:cs typeface="Century Gothic"/>
                <a:sym typeface="Century Gothic"/>
              </a:defRPr>
            </a:lvl6pPr>
            <a:lvl7pPr marL="3200400" marR="0" lvl="6" indent="-281939" algn="l" rtl="0">
              <a:spcBef>
                <a:spcPts val="750"/>
              </a:spcBef>
              <a:spcAft>
                <a:spcPct val="0"/>
              </a:spcAft>
              <a:buClr>
                <a:srgbClr val="F7F7F7"/>
              </a:buClr>
              <a:buSzPts val="840"/>
              <a:buFont typeface="Noto Sans Symbols"/>
              <a:buChar char="►"/>
              <a:defRPr sz="1050" b="0" i="0" u="none" strike="noStrike" cap="none">
                <a:solidFill>
                  <a:schemeClr val="dk1"/>
                </a:solidFill>
                <a:latin typeface="Century Gothic"/>
                <a:ea typeface="Century Gothic"/>
                <a:cs typeface="Century Gothic"/>
                <a:sym typeface="Century Gothic"/>
              </a:defRPr>
            </a:lvl7pPr>
            <a:lvl8pPr marL="3657600" marR="0" lvl="7" indent="-281940" algn="l" rtl="0">
              <a:spcBef>
                <a:spcPts val="750"/>
              </a:spcBef>
              <a:spcAft>
                <a:spcPct val="0"/>
              </a:spcAft>
              <a:buClr>
                <a:srgbClr val="F7F7F7"/>
              </a:buClr>
              <a:buSzPts val="840"/>
              <a:buFont typeface="Noto Sans Symbols"/>
              <a:buChar char="►"/>
              <a:defRPr sz="1050" b="0" i="0" u="none" strike="noStrike" cap="none">
                <a:solidFill>
                  <a:schemeClr val="dk1"/>
                </a:solidFill>
                <a:latin typeface="Century Gothic"/>
                <a:ea typeface="Century Gothic"/>
                <a:cs typeface="Century Gothic"/>
                <a:sym typeface="Century Gothic"/>
              </a:defRPr>
            </a:lvl8pPr>
            <a:lvl9pPr marL="4114800" marR="0" lvl="8" indent="-281940" algn="l" rtl="0">
              <a:spcBef>
                <a:spcPts val="750"/>
              </a:spcBef>
              <a:spcAft>
                <a:spcPct val="0"/>
              </a:spcAft>
              <a:buClr>
                <a:srgbClr val="F7F7F7"/>
              </a:buClr>
              <a:buSzPts val="840"/>
              <a:buFont typeface="Noto Sans Symbols"/>
              <a:buChar char="►"/>
              <a:defRPr sz="1050" b="0" i="0" u="none" strike="noStrike" cap="none">
                <a:solidFill>
                  <a:schemeClr val="dk1"/>
                </a:solidFill>
                <a:latin typeface="Century Gothic"/>
                <a:ea typeface="Century Gothic"/>
                <a:cs typeface="Century Gothic"/>
                <a:sym typeface="Century Gothic"/>
              </a:defRPr>
            </a:lvl9pPr>
          </a:lstStyle>
          <a:p>
            <a:endParaRPr/>
          </a:p>
        </p:txBody>
      </p:sp>
      <p:sp>
        <p:nvSpPr>
          <p:cNvPr id="155" name="Google Shape;155;p41"/>
          <p:cNvSpPr txBox="1">
            <a:spLocks noGrp="1"/>
          </p:cNvSpPr>
          <p:nvPr>
            <p:ph type="dt" idx="10"/>
          </p:nvPr>
        </p:nvSpPr>
        <p:spPr>
          <a:xfrm rot="5400000">
            <a:off x="7616730" y="1343026"/>
            <a:ext cx="742949" cy="228599"/>
          </a:xfrm>
          <a:prstGeom prst="rect">
            <a:avLst/>
          </a:prstGeom>
          <a:noFill/>
          <a:ln>
            <a:noFill/>
          </a:ln>
        </p:spPr>
        <p:txBody>
          <a:bodyPr spcFirstLastPara="1" wrap="square" lIns="91425" tIns="45700" rIns="91425" bIns="45700" anchor="t" anchorCtr="0">
            <a:noAutofit/>
          </a:bodyPr>
          <a:lstStyle>
            <a:lvl1pPr marR="0" lvl="0" algn="l" rtl="0">
              <a:spcBef>
                <a:spcPct val="0"/>
              </a:spcBef>
              <a:spcAft>
                <a:spcPct val="0"/>
              </a:spcAft>
              <a:buSzPts val="1400"/>
              <a:buNone/>
              <a:defRPr sz="825" b="0" i="0">
                <a:solidFill>
                  <a:srgbClr val="888888"/>
                </a:solidFill>
                <a:latin typeface="Century Gothic"/>
                <a:ea typeface="Century Gothic"/>
                <a:cs typeface="Century Gothic"/>
                <a:sym typeface="Century Gothic"/>
              </a:defRPr>
            </a:lvl1pPr>
            <a:lvl2pPr marR="0" lvl="1" algn="l" rtl="0">
              <a:spcBef>
                <a:spcPct val="0"/>
              </a:spcBef>
              <a:spcAft>
                <a:spcPct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ct val="0"/>
              </a:spcBef>
              <a:spcAft>
                <a:spcPct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ct val="0"/>
              </a:spcBef>
              <a:spcAft>
                <a:spcPct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ct val="0"/>
              </a:spcBef>
              <a:spcAft>
                <a:spcPct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ct val="0"/>
              </a:spcBef>
              <a:spcAft>
                <a:spcPct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ct val="0"/>
              </a:spcBef>
              <a:spcAft>
                <a:spcPct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ct val="0"/>
              </a:spcBef>
              <a:spcAft>
                <a:spcPct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ct val="0"/>
              </a:spcBef>
              <a:spcAft>
                <a:spcPct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6" name="Google Shape;156;p41"/>
          <p:cNvSpPr txBox="1">
            <a:spLocks noGrp="1"/>
          </p:cNvSpPr>
          <p:nvPr>
            <p:ph type="ftr" idx="11"/>
          </p:nvPr>
        </p:nvSpPr>
        <p:spPr>
          <a:xfrm rot="5400000">
            <a:off x="6713680" y="2418973"/>
            <a:ext cx="2894846" cy="228601"/>
          </a:xfrm>
          <a:prstGeom prst="rect">
            <a:avLst/>
          </a:prstGeom>
          <a:noFill/>
          <a:ln>
            <a:noFill/>
          </a:ln>
        </p:spPr>
        <p:txBody>
          <a:bodyPr spcFirstLastPara="1" wrap="square" lIns="91425" tIns="45700" rIns="91425" bIns="45700" anchor="b" anchorCtr="0">
            <a:noAutofit/>
          </a:bodyPr>
          <a:lstStyle>
            <a:lvl1pPr marR="0" lvl="0" algn="l" rtl="0">
              <a:spcBef>
                <a:spcPct val="0"/>
              </a:spcBef>
              <a:spcAft>
                <a:spcPct val="0"/>
              </a:spcAft>
              <a:buSzPts val="1400"/>
              <a:buNone/>
              <a:defRPr sz="825" b="0" i="0">
                <a:solidFill>
                  <a:srgbClr val="888888"/>
                </a:solidFill>
                <a:latin typeface="Century Gothic"/>
                <a:ea typeface="Century Gothic"/>
                <a:cs typeface="Century Gothic"/>
                <a:sym typeface="Century Gothic"/>
              </a:defRPr>
            </a:lvl1pPr>
            <a:lvl2pPr marR="0" lvl="1" algn="l" rtl="0">
              <a:spcBef>
                <a:spcPct val="0"/>
              </a:spcBef>
              <a:spcAft>
                <a:spcPct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ct val="0"/>
              </a:spcBef>
              <a:spcAft>
                <a:spcPct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ct val="0"/>
              </a:spcBef>
              <a:spcAft>
                <a:spcPct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ct val="0"/>
              </a:spcBef>
              <a:spcAft>
                <a:spcPct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ct val="0"/>
              </a:spcBef>
              <a:spcAft>
                <a:spcPct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ct val="0"/>
              </a:spcBef>
              <a:spcAft>
                <a:spcPct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ct val="0"/>
              </a:spcBef>
              <a:spcAft>
                <a:spcPct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ct val="0"/>
              </a:spcBef>
              <a:spcAft>
                <a:spcPct val="0"/>
              </a:spcAft>
              <a:buSzPts val="1400"/>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57" name="Google Shape;157;p41"/>
          <p:cNvSpPr txBox="1">
            <a:spLocks noGrp="1"/>
          </p:cNvSpPr>
          <p:nvPr>
            <p:ph type="sldNum" idx="12"/>
          </p:nvPr>
        </p:nvSpPr>
        <p:spPr>
          <a:xfrm>
            <a:off x="7764406" y="221797"/>
            <a:ext cx="628649" cy="575765"/>
          </a:xfrm>
          <a:prstGeom prst="rect">
            <a:avLst/>
          </a:prstGeom>
          <a:noFill/>
          <a:ln>
            <a:noFill/>
          </a:ln>
        </p:spPr>
        <p:txBody>
          <a:bodyPr spcFirstLastPara="1" wrap="square" lIns="91425" tIns="45700" rIns="91425" bIns="45700" anchor="b" anchorCtr="0">
            <a:noAutofit/>
          </a:bodyPr>
          <a:lstStyle>
            <a:lvl1pPr marL="0" marR="0" lvl="0" indent="0" algn="ctr" rtl="0">
              <a:spcBef>
                <a:spcPct val="0"/>
              </a:spcBef>
              <a:spcAft>
                <a:spcPct val="0"/>
              </a:spcAft>
              <a:buClr>
                <a:srgbClr val="888888"/>
              </a:buClr>
              <a:buSzPts val="2100"/>
              <a:buFont typeface="Century Gothic"/>
              <a:buNone/>
              <a:defRPr sz="2100" b="0" i="0" u="none">
                <a:solidFill>
                  <a:srgbClr val="888888"/>
                </a:solidFill>
                <a:latin typeface="Century Gothic"/>
                <a:ea typeface="Century Gothic"/>
                <a:cs typeface="Century Gothic"/>
                <a:sym typeface="Century Gothic"/>
              </a:defRPr>
            </a:lvl1pPr>
            <a:lvl2pPr marL="0" marR="0" lvl="1" indent="0" algn="ctr" rtl="0">
              <a:spcBef>
                <a:spcPct val="0"/>
              </a:spcBef>
              <a:spcAft>
                <a:spcPct val="0"/>
              </a:spcAft>
              <a:buClr>
                <a:srgbClr val="888888"/>
              </a:buClr>
              <a:buSzPts val="2100"/>
              <a:buFont typeface="Century Gothic"/>
              <a:buNone/>
              <a:defRPr sz="2100" b="0" i="0" u="none">
                <a:solidFill>
                  <a:srgbClr val="888888"/>
                </a:solidFill>
                <a:latin typeface="Century Gothic"/>
                <a:ea typeface="Century Gothic"/>
                <a:cs typeface="Century Gothic"/>
                <a:sym typeface="Century Gothic"/>
              </a:defRPr>
            </a:lvl2pPr>
            <a:lvl3pPr marL="0" marR="0" lvl="2" indent="0" algn="ctr" rtl="0">
              <a:spcBef>
                <a:spcPct val="0"/>
              </a:spcBef>
              <a:spcAft>
                <a:spcPct val="0"/>
              </a:spcAft>
              <a:buClr>
                <a:srgbClr val="888888"/>
              </a:buClr>
              <a:buSzPts val="2100"/>
              <a:buFont typeface="Century Gothic"/>
              <a:buNone/>
              <a:defRPr sz="2100" b="0" i="0" u="none">
                <a:solidFill>
                  <a:srgbClr val="888888"/>
                </a:solidFill>
                <a:latin typeface="Century Gothic"/>
                <a:ea typeface="Century Gothic"/>
                <a:cs typeface="Century Gothic"/>
                <a:sym typeface="Century Gothic"/>
              </a:defRPr>
            </a:lvl3pPr>
            <a:lvl4pPr marL="0" marR="0" lvl="3" indent="0" algn="ctr" rtl="0">
              <a:spcBef>
                <a:spcPct val="0"/>
              </a:spcBef>
              <a:spcAft>
                <a:spcPct val="0"/>
              </a:spcAft>
              <a:buClr>
                <a:srgbClr val="888888"/>
              </a:buClr>
              <a:buSzPts val="2100"/>
              <a:buFont typeface="Century Gothic"/>
              <a:buNone/>
              <a:defRPr sz="2100" b="0" i="0" u="none">
                <a:solidFill>
                  <a:srgbClr val="888888"/>
                </a:solidFill>
                <a:latin typeface="Century Gothic"/>
                <a:ea typeface="Century Gothic"/>
                <a:cs typeface="Century Gothic"/>
                <a:sym typeface="Century Gothic"/>
              </a:defRPr>
            </a:lvl4pPr>
            <a:lvl5pPr marL="0" marR="0" lvl="4" indent="0" algn="ctr" rtl="0">
              <a:spcBef>
                <a:spcPct val="0"/>
              </a:spcBef>
              <a:spcAft>
                <a:spcPct val="0"/>
              </a:spcAft>
              <a:buClr>
                <a:srgbClr val="888888"/>
              </a:buClr>
              <a:buSzPts val="2100"/>
              <a:buFont typeface="Century Gothic"/>
              <a:buNone/>
              <a:defRPr sz="2100" b="0" i="0" u="none">
                <a:solidFill>
                  <a:srgbClr val="888888"/>
                </a:solidFill>
                <a:latin typeface="Century Gothic"/>
                <a:ea typeface="Century Gothic"/>
                <a:cs typeface="Century Gothic"/>
                <a:sym typeface="Century Gothic"/>
              </a:defRPr>
            </a:lvl5pPr>
            <a:lvl6pPr marL="0" marR="0" lvl="5" indent="0" algn="ctr" rtl="0">
              <a:spcBef>
                <a:spcPct val="0"/>
              </a:spcBef>
              <a:spcAft>
                <a:spcPct val="0"/>
              </a:spcAft>
              <a:buClr>
                <a:srgbClr val="888888"/>
              </a:buClr>
              <a:buSzPts val="2100"/>
              <a:buFont typeface="Century Gothic"/>
              <a:buNone/>
              <a:defRPr sz="2100" b="0" i="0" u="none">
                <a:solidFill>
                  <a:srgbClr val="888888"/>
                </a:solidFill>
                <a:latin typeface="Century Gothic"/>
                <a:ea typeface="Century Gothic"/>
                <a:cs typeface="Century Gothic"/>
                <a:sym typeface="Century Gothic"/>
              </a:defRPr>
            </a:lvl6pPr>
            <a:lvl7pPr marL="0" marR="0" lvl="6" indent="0" algn="ctr" rtl="0">
              <a:spcBef>
                <a:spcPct val="0"/>
              </a:spcBef>
              <a:spcAft>
                <a:spcPct val="0"/>
              </a:spcAft>
              <a:buClr>
                <a:srgbClr val="888888"/>
              </a:buClr>
              <a:buSzPts val="2100"/>
              <a:buFont typeface="Century Gothic"/>
              <a:buNone/>
              <a:defRPr sz="2100" b="0" i="0" u="none">
                <a:solidFill>
                  <a:srgbClr val="888888"/>
                </a:solidFill>
                <a:latin typeface="Century Gothic"/>
                <a:ea typeface="Century Gothic"/>
                <a:cs typeface="Century Gothic"/>
                <a:sym typeface="Century Gothic"/>
              </a:defRPr>
            </a:lvl7pPr>
            <a:lvl8pPr marL="0" marR="0" lvl="7" indent="0" algn="ctr" rtl="0">
              <a:spcBef>
                <a:spcPct val="0"/>
              </a:spcBef>
              <a:spcAft>
                <a:spcPct val="0"/>
              </a:spcAft>
              <a:buClr>
                <a:srgbClr val="888888"/>
              </a:buClr>
              <a:buSzPts val="2100"/>
              <a:buFont typeface="Century Gothic"/>
              <a:buNone/>
              <a:defRPr sz="2100" b="0" i="0" u="none">
                <a:solidFill>
                  <a:srgbClr val="888888"/>
                </a:solidFill>
                <a:latin typeface="Century Gothic"/>
                <a:ea typeface="Century Gothic"/>
                <a:cs typeface="Century Gothic"/>
                <a:sym typeface="Century Gothic"/>
              </a:defRPr>
            </a:lvl8pPr>
            <a:lvl9pPr marL="0" marR="0" lvl="8" indent="0" algn="ctr" rtl="0">
              <a:spcBef>
                <a:spcPct val="0"/>
              </a:spcBef>
              <a:spcAft>
                <a:spcPct val="0"/>
              </a:spcAft>
              <a:buClr>
                <a:srgbClr val="888888"/>
              </a:buClr>
              <a:buSzPts val="2100"/>
              <a:buFont typeface="Century Gothic"/>
              <a:buNone/>
              <a:defRPr sz="2100" b="0" i="0" u="none">
                <a:solidFill>
                  <a:srgbClr val="888888"/>
                </a:solidFill>
                <a:latin typeface="Century Gothic"/>
                <a:ea typeface="Century Gothic"/>
                <a:cs typeface="Century Gothic"/>
                <a:sym typeface="Century Gothic"/>
              </a:defRPr>
            </a:lvl9pPr>
          </a:lstStyle>
          <a:p>
            <a:pPr marL="0" lvl="0" indent="0" algn="ctr" rtl="0">
              <a:spcBef>
                <a:spcPct val="0"/>
              </a:spcBef>
              <a:spcAft>
                <a:spcPct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8" r:id="rId1"/>
  </p:sldLayoutIdLst>
  <p:transition/>
  <p:txStyles>
    <p:title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ct val="0"/>
        </a:spcBef>
        <a:spcAft>
          <a:spcPct val="0"/>
        </a:spcAft>
      </a:defPPr>
      <a:lvl1pPr marR="0" lvl="0"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ct val="0"/>
        </a:spcBef>
        <a:spcAft>
          <a:spcPct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9.xml"/><Relationship Id="rId5" Type="http://schemas.openxmlformats.org/officeDocument/2006/relationships/image" Target="../media/image8.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9.xml"/><Relationship Id="rId5" Type="http://schemas.openxmlformats.org/officeDocument/2006/relationships/image" Target="../media/image8.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9.xml"/><Relationship Id="rId5" Type="http://schemas.openxmlformats.org/officeDocument/2006/relationships/image" Target="../media/image8.png"/><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3.xml"/><Relationship Id="rId1" Type="http://schemas.openxmlformats.org/officeDocument/2006/relationships/slideLayout" Target="../slideLayouts/slideLayout19.xml"/><Relationship Id="rId5" Type="http://schemas.openxmlformats.org/officeDocument/2006/relationships/image" Target="../media/image8.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19.xml"/><Relationship Id="rId5" Type="http://schemas.openxmlformats.org/officeDocument/2006/relationships/image" Target="../media/image8.png"/><Relationship Id="rId4" Type="http://schemas.openxmlformats.org/officeDocument/2006/relationships/image" Target="../media/image14.png"/></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19.xml"/><Relationship Id="rId6" Type="http://schemas.openxmlformats.org/officeDocument/2006/relationships/image" Target="../media/image8.png"/><Relationship Id="rId5" Type="http://schemas.openxmlformats.org/officeDocument/2006/relationships/image" Target="../media/image25.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3.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5.xml"/><Relationship Id="rId1" Type="http://schemas.openxmlformats.org/officeDocument/2006/relationships/slideLayout" Target="../slideLayouts/slideLayout19.xml"/><Relationship Id="rId5" Type="http://schemas.openxmlformats.org/officeDocument/2006/relationships/image" Target="../media/image25.png"/><Relationship Id="rId4" Type="http://schemas.openxmlformats.org/officeDocument/2006/relationships/image" Target="../media/image24.pn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7.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hyperlink" Target="http://www.bravelylead.com/"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8.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
          <p:cNvSpPr/>
          <p:nvPr/>
        </p:nvSpPr>
        <p:spPr>
          <a:xfrm>
            <a:off x="3901115" y="462633"/>
            <a:ext cx="4021395" cy="4021395"/>
          </a:xfrm>
          <a:prstGeom prst="ellipse">
            <a:avLst/>
          </a:prstGeom>
          <a:solidFill>
            <a:schemeClr val="lt1"/>
          </a:solidFill>
          <a:ln>
            <a:noFill/>
          </a:ln>
        </p:spPr>
        <p:txBody>
          <a:bodyPr spcFirstLastPara="1" wrap="square" lIns="91425" tIns="45700" rIns="91425" bIns="45700" anchor="ctr" anchorCtr="0">
            <a:noAutofit/>
          </a:bodyPr>
          <a:lstStyle/>
          <a:p>
            <a:pPr marL="0" marR="0" lvl="0" indent="0" algn="ctr" rtl="0">
              <a:spcBef>
                <a:spcPct val="0"/>
              </a:spcBef>
              <a:spcAft>
                <a:spcPct val="0"/>
              </a:spcAft>
              <a:buNone/>
            </a:pPr>
            <a:r>
              <a:rPr lang="fr-CA" sz="1800" b="0" i="0" u="none" strike="noStrike" cap="none" dirty="0" smtClean="0">
                <a:solidFill>
                  <a:schemeClr val="lt1"/>
                </a:solidFill>
                <a:latin typeface="Century Gothic"/>
                <a:ea typeface="Century Gothic"/>
                <a:cs typeface="Century Gothic"/>
                <a:sym typeface="Century Gothic"/>
              </a:rPr>
              <a:t>v</a:t>
            </a:r>
            <a:endParaRPr lang="fr-CA" dirty="0"/>
          </a:p>
        </p:txBody>
      </p:sp>
      <p:pic>
        <p:nvPicPr>
          <p:cNvPr id="166" name="Google Shape;166;p1"/>
          <p:cNvPicPr preferRelativeResize="0"/>
          <p:nvPr/>
        </p:nvPicPr>
        <p:blipFill>
          <a:blip r:embed="rId3">
            <a:alphaModFix/>
          </a:blip>
          <a:stretch>
            <a:fillRect/>
          </a:stretch>
        </p:blipFill>
        <p:spPr>
          <a:xfrm>
            <a:off x="4133826" y="800239"/>
            <a:ext cx="3788673" cy="3788673"/>
          </a:xfrm>
          <a:prstGeom prst="rect">
            <a:avLst/>
          </a:prstGeom>
          <a:noFill/>
          <a:ln>
            <a:noFill/>
          </a:ln>
        </p:spPr>
      </p:pic>
      <p:sp>
        <p:nvSpPr>
          <p:cNvPr id="167" name="Google Shape;167;p1"/>
          <p:cNvSpPr txBox="1"/>
          <p:nvPr/>
        </p:nvSpPr>
        <p:spPr>
          <a:xfrm>
            <a:off x="95066" y="4269246"/>
            <a:ext cx="5674246" cy="822920"/>
          </a:xfrm>
          <a:prstGeom prst="rect">
            <a:avLst/>
          </a:prstGeom>
          <a:noFill/>
          <a:ln>
            <a:noFill/>
          </a:ln>
        </p:spPr>
        <p:txBody>
          <a:bodyPr spcFirstLastPara="1" wrap="square" lIns="91425" tIns="45700" rIns="91425" bIns="45700" anchor="t" anchorCtr="0">
            <a:spAutoFit/>
          </a:bodyPr>
          <a:lstStyle/>
          <a:p>
            <a:pPr marL="0" marR="0" lvl="0" indent="0" algn="l" rtl="0">
              <a:spcBef>
                <a:spcPct val="0"/>
              </a:spcBef>
              <a:spcAft>
                <a:spcPct val="0"/>
              </a:spcAft>
              <a:buNone/>
            </a:pPr>
            <a:r>
              <a:rPr lang="fr-CA" sz="2400" b="0" i="0" u="none" strike="noStrike" cap="none" dirty="0" smtClean="0">
                <a:solidFill>
                  <a:schemeClr val="lt1"/>
                </a:solidFill>
                <a:latin typeface="Century Gothic"/>
                <a:ea typeface="Century Gothic"/>
                <a:cs typeface="Century Gothic"/>
                <a:sym typeface="Century Gothic"/>
              </a:rPr>
              <a:t>Forum de SAC, 21 septembre 2022</a:t>
            </a:r>
            <a:endParaRPr lang="fr-CA" dirty="0" smtClean="0"/>
          </a:p>
          <a:p>
            <a:pPr marL="0" marR="0" lvl="0" indent="0" algn="l" rtl="0">
              <a:spcBef>
                <a:spcPct val="0"/>
              </a:spcBef>
              <a:spcAft>
                <a:spcPct val="0"/>
              </a:spcAft>
              <a:buNone/>
            </a:pPr>
            <a:r>
              <a:rPr lang="fr-CA" sz="2400" i="1" dirty="0" smtClean="0">
                <a:solidFill>
                  <a:schemeClr val="lt1"/>
                </a:solidFill>
                <a:latin typeface="Source Sans Pro"/>
                <a:ea typeface="Source Sans Pro"/>
                <a:cs typeface="Source Sans Pro"/>
                <a:sym typeface="Source Sans Pro"/>
              </a:rPr>
              <a:t>Évoluer en fonction des besoins de demain</a:t>
            </a:r>
            <a:endParaRPr lang="fr-CA" dirty="0"/>
          </a:p>
        </p:txBody>
      </p:sp>
      <p:pic>
        <p:nvPicPr>
          <p:cNvPr id="168" name="Google Shape;168;p1" descr="Graphic of a circle with the words bravely lead in the centre"/>
          <p:cNvPicPr preferRelativeResize="0"/>
          <p:nvPr/>
        </p:nvPicPr>
        <p:blipFill>
          <a:blip r:embed="rId4">
            <a:alphaModFix/>
          </a:blip>
          <a:stretch>
            <a:fillRect/>
          </a:stretch>
        </p:blipFill>
        <p:spPr>
          <a:xfrm>
            <a:off x="95066" y="43257"/>
            <a:ext cx="874182" cy="874182"/>
          </a:xfrm>
          <a:prstGeom prst="rect">
            <a:avLst/>
          </a:prstGeom>
          <a:noFill/>
          <a:ln>
            <a:noFill/>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10"/>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231" name="Google Shape;231;p10" descr="Graphic of a circle with the words bravely lead in the centre"/>
          <p:cNvPicPr preferRelativeResize="0"/>
          <p:nvPr/>
        </p:nvPicPr>
        <p:blipFill>
          <a:blip r:embed="rId4">
            <a:alphaModFix/>
          </a:blip>
          <a:stretch>
            <a:fillRect/>
          </a:stretch>
        </p:blipFill>
        <p:spPr>
          <a:xfrm>
            <a:off x="8150811" y="4206953"/>
            <a:ext cx="874182" cy="874182"/>
          </a:xfrm>
          <a:prstGeom prst="rect">
            <a:avLst/>
          </a:prstGeom>
          <a:noFill/>
          <a:ln>
            <a:noFill/>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11"/>
          <p:cNvSpPr txBox="1">
            <a:spLocks noGrp="1"/>
          </p:cNvSpPr>
          <p:nvPr>
            <p:ph type="title"/>
          </p:nvPr>
        </p:nvSpPr>
        <p:spPr>
          <a:xfrm>
            <a:off x="167213" y="166718"/>
            <a:ext cx="7659539" cy="38355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SzPts val="4800"/>
              <a:buFont typeface="Century Gothic"/>
              <a:buNone/>
            </a:pPr>
            <a:r>
              <a:rPr lang="fr-CA" sz="3600" dirty="0" smtClean="0">
                <a:solidFill>
                  <a:schemeClr val="accent5"/>
                </a:solidFill>
              </a:rPr>
              <a:t>Chaque personne a en soi un potentiel de leadership. </a:t>
            </a:r>
            <a:endParaRPr lang="fr-CA" sz="3600" dirty="0">
              <a:solidFill>
                <a:schemeClr val="accent5"/>
              </a:solidFill>
            </a:endParaRPr>
          </a:p>
        </p:txBody>
      </p:sp>
      <p:grpSp>
        <p:nvGrpSpPr>
          <p:cNvPr id="237" name="Google Shape;237;p11"/>
          <p:cNvGrpSpPr/>
          <p:nvPr/>
        </p:nvGrpSpPr>
        <p:grpSpPr>
          <a:xfrm>
            <a:off x="1807029" y="1520930"/>
            <a:ext cx="6978625" cy="3455852"/>
            <a:chOff x="6803275" y="178822"/>
            <a:chExt cx="2212050" cy="2753617"/>
          </a:xfrm>
        </p:grpSpPr>
        <p:pic>
          <p:nvPicPr>
            <p:cNvPr id="238" name="Google Shape;238;p11"/>
            <p:cNvPicPr preferRelativeResize="0"/>
            <p:nvPr/>
          </p:nvPicPr>
          <p:blipFill>
            <a:blip r:embed="rId3">
              <a:alphaModFix/>
            </a:blip>
            <a:stretch>
              <a:fillRect/>
            </a:stretch>
          </p:blipFill>
          <p:spPr>
            <a:xfrm>
              <a:off x="6803275" y="427445"/>
              <a:ext cx="2212050" cy="2504994"/>
            </a:xfrm>
            <a:prstGeom prst="rect">
              <a:avLst/>
            </a:prstGeom>
            <a:noFill/>
            <a:ln>
              <a:noFill/>
            </a:ln>
          </p:spPr>
        </p:pic>
        <p:pic>
          <p:nvPicPr>
            <p:cNvPr id="239" name="Google Shape;239;p11" descr="Piece of duct tape sticking a note to the slide"/>
            <p:cNvPicPr preferRelativeResize="0"/>
            <p:nvPr/>
          </p:nvPicPr>
          <p:blipFill>
            <a:blip r:embed="rId4">
              <a:alphaModFix/>
            </a:blip>
            <a:srcRect l="9243" t="5926" r="2118" b="10011"/>
            <a:stretch>
              <a:fillRect/>
            </a:stretch>
          </p:blipFill>
          <p:spPr>
            <a:xfrm rot="154826">
              <a:off x="7370663" y="178822"/>
              <a:ext cx="1077273" cy="382687"/>
            </a:xfrm>
            <a:prstGeom prst="rect">
              <a:avLst/>
            </a:prstGeom>
            <a:noFill/>
            <a:ln>
              <a:noFill/>
            </a:ln>
          </p:spPr>
        </p:pic>
        <p:sp>
          <p:nvSpPr>
            <p:cNvPr id="240" name="Google Shape;240;p11"/>
            <p:cNvSpPr txBox="1"/>
            <p:nvPr/>
          </p:nvSpPr>
          <p:spPr>
            <a:xfrm>
              <a:off x="6875725" y="398555"/>
              <a:ext cx="2048473" cy="2004000"/>
            </a:xfrm>
            <a:prstGeom prst="rect">
              <a:avLst/>
            </a:prstGeom>
            <a:noFill/>
            <a:ln>
              <a:noFill/>
            </a:ln>
          </p:spPr>
          <p:txBody>
            <a:bodyPr spcFirstLastPara="1" wrap="square" lIns="91425" tIns="91425" rIns="91425" bIns="91425" anchor="t" anchorCtr="0">
              <a:noAutofit/>
            </a:bodyPr>
            <a:lstStyle/>
            <a:p>
              <a:pPr marL="0" marR="0" lvl="0" indent="0" algn="l" rtl="0">
                <a:spcBef>
                  <a:spcPct val="0"/>
                </a:spcBef>
                <a:spcAft>
                  <a:spcPct val="0"/>
                </a:spcAft>
                <a:buClr>
                  <a:schemeClr val="dk2"/>
                </a:buClr>
                <a:buSzPts val="1100"/>
                <a:buFont typeface="Arial"/>
                <a:buNone/>
              </a:pPr>
              <a:r>
                <a:rPr lang="fr-CA" sz="2300" dirty="0" smtClean="0">
                  <a:solidFill>
                    <a:srgbClr val="595959"/>
                  </a:solidFill>
                  <a:latin typeface="Source Sans Pro"/>
                  <a:ea typeface="Source Sans Pro"/>
                  <a:cs typeface="Source Sans Pro"/>
                  <a:sym typeface="Source Sans Pro"/>
                </a:rPr>
                <a:t>Les leaders :</a:t>
              </a:r>
              <a:endParaRPr lang="fr-CA" sz="2300" dirty="0" smtClean="0"/>
            </a:p>
            <a:p>
              <a:pPr marL="0" marR="0" lvl="0" indent="0" algn="l" rtl="0">
                <a:spcBef>
                  <a:spcPct val="0"/>
                </a:spcBef>
                <a:spcAft>
                  <a:spcPct val="0"/>
                </a:spcAft>
                <a:buClr>
                  <a:schemeClr val="dk2"/>
                </a:buClr>
                <a:buSzPts val="1100"/>
                <a:buFont typeface="Arial"/>
                <a:buNone/>
              </a:pPr>
              <a:r>
                <a:rPr lang="fr-CA" sz="2300" dirty="0" smtClean="0">
                  <a:solidFill>
                    <a:srgbClr val="595959"/>
                  </a:solidFill>
                  <a:latin typeface="Source Sans Pro"/>
                  <a:ea typeface="Source Sans Pro"/>
                  <a:cs typeface="Source Sans Pro"/>
                  <a:sym typeface="Source Sans Pro"/>
                </a:rPr>
                <a:t>-Font des choix conscients</a:t>
              </a:r>
              <a:endParaRPr lang="fr-CA" sz="2300" dirty="0" smtClean="0"/>
            </a:p>
            <a:p>
              <a:pPr marL="0" marR="0" lvl="0" indent="0" algn="l" rtl="0">
                <a:spcBef>
                  <a:spcPct val="0"/>
                </a:spcBef>
                <a:spcAft>
                  <a:spcPct val="0"/>
                </a:spcAft>
                <a:buClr>
                  <a:schemeClr val="dk2"/>
                </a:buClr>
                <a:buSzPts val="1100"/>
                <a:buFont typeface="Arial"/>
                <a:buNone/>
              </a:pPr>
              <a:r>
                <a:rPr lang="fr-CA" sz="2300" dirty="0" smtClean="0">
                  <a:solidFill>
                    <a:srgbClr val="595959"/>
                  </a:solidFill>
                  <a:latin typeface="Source Sans Pro"/>
                  <a:ea typeface="Source Sans Pro"/>
                  <a:cs typeface="Source Sans Pro"/>
                  <a:sym typeface="Source Sans Pro"/>
                </a:rPr>
                <a:t>-Sont engagés/contribuent à quelque chose de plus grand qu’eux</a:t>
              </a:r>
              <a:endParaRPr lang="fr-CA" sz="2300" dirty="0" smtClean="0"/>
            </a:p>
            <a:p>
              <a:pPr marL="0" marR="0" lvl="0" indent="0" algn="l" rtl="0">
                <a:spcBef>
                  <a:spcPct val="0"/>
                </a:spcBef>
                <a:spcAft>
                  <a:spcPct val="0"/>
                </a:spcAft>
                <a:buClr>
                  <a:schemeClr val="dk2"/>
                </a:buClr>
                <a:buSzPts val="1100"/>
                <a:buFont typeface="Arial"/>
                <a:buNone/>
              </a:pPr>
              <a:r>
                <a:rPr lang="fr-CA" sz="2300" dirty="0" smtClean="0">
                  <a:solidFill>
                    <a:srgbClr val="595959"/>
                  </a:solidFill>
                  <a:latin typeface="Source Sans Pro"/>
                  <a:ea typeface="Source Sans Pro"/>
                  <a:cs typeface="Source Sans Pro"/>
                  <a:sym typeface="Source Sans Pro"/>
                </a:rPr>
                <a:t>-Sont authentiques, conscients d’eux-mêmes et assument la responsabilité de leur impact </a:t>
              </a:r>
              <a:endParaRPr lang="fr-CA" sz="2300" dirty="0" smtClean="0"/>
            </a:p>
            <a:p>
              <a:pPr marL="0" marR="0" lvl="0" indent="0" algn="l" rtl="0">
                <a:spcBef>
                  <a:spcPct val="0"/>
                </a:spcBef>
                <a:spcAft>
                  <a:spcPct val="0"/>
                </a:spcAft>
                <a:buClr>
                  <a:schemeClr val="dk2"/>
                </a:buClr>
                <a:buSzPts val="1100"/>
                <a:buFont typeface="Arial"/>
                <a:buNone/>
              </a:pPr>
              <a:r>
                <a:rPr lang="fr-CA" sz="2300" dirty="0" smtClean="0">
                  <a:solidFill>
                    <a:srgbClr val="595959"/>
                  </a:solidFill>
                  <a:latin typeface="Source Sans Pro"/>
                  <a:ea typeface="Source Sans Pro"/>
                  <a:cs typeface="Source Sans Pro"/>
                  <a:sym typeface="Source Sans Pro"/>
                </a:rPr>
                <a:t>-Inspirent ou émancipent les autres</a:t>
              </a:r>
              <a:endParaRPr lang="fr-CA" sz="2300" dirty="0" smtClean="0"/>
            </a:p>
            <a:p>
              <a:pPr marL="0" marR="0" lvl="0" indent="0" algn="l" rtl="0">
                <a:spcBef>
                  <a:spcPct val="0"/>
                </a:spcBef>
                <a:spcAft>
                  <a:spcPct val="0"/>
                </a:spcAft>
                <a:buClr>
                  <a:schemeClr val="dk2"/>
                </a:buClr>
                <a:buSzPts val="1100"/>
                <a:buFont typeface="Arial"/>
                <a:buNone/>
              </a:pPr>
              <a:r>
                <a:rPr lang="fr-CA" sz="2300" dirty="0" smtClean="0">
                  <a:solidFill>
                    <a:srgbClr val="595959"/>
                  </a:solidFill>
                  <a:latin typeface="Source Sans Pro"/>
                  <a:ea typeface="Source Sans Pro"/>
                  <a:cs typeface="Source Sans Pro"/>
                  <a:sym typeface="Source Sans Pro"/>
                </a:rPr>
                <a:t>-Font des choses difficiles en s’associant à d’autres</a:t>
              </a:r>
              <a:endParaRPr lang="fr-CA" sz="2300" dirty="0" smtClean="0"/>
            </a:p>
            <a:p>
              <a:pPr marL="0" marR="0" lvl="0" indent="0" algn="r" rtl="0">
                <a:spcBef>
                  <a:spcPct val="0"/>
                </a:spcBef>
                <a:spcAft>
                  <a:spcPct val="0"/>
                </a:spcAft>
                <a:buClr>
                  <a:schemeClr val="dk2"/>
                </a:buClr>
                <a:buSzPts val="1100"/>
                <a:buFont typeface="Arial"/>
                <a:buNone/>
              </a:pPr>
              <a:endParaRPr lang="fr-CA" sz="1800" i="1" dirty="0">
                <a:solidFill>
                  <a:srgbClr val="2C7980"/>
                </a:solidFill>
                <a:latin typeface="Century Gothic"/>
                <a:ea typeface="Century Gothic"/>
                <a:cs typeface="Century Gothic"/>
                <a:sym typeface="Century Gothic"/>
              </a:endParaRPr>
            </a:p>
          </p:txBody>
        </p:sp>
      </p:grpSp>
      <p:pic>
        <p:nvPicPr>
          <p:cNvPr id="241" name="Google Shape;241;p11" descr="Graphic of a circle with the words bravely lead in the centre"/>
          <p:cNvPicPr preferRelativeResize="0"/>
          <p:nvPr/>
        </p:nvPicPr>
        <p:blipFill>
          <a:blip r:embed="rId5">
            <a:alphaModFix/>
          </a:blip>
          <a:stretch>
            <a:fillRect/>
          </a:stretch>
        </p:blipFill>
        <p:spPr>
          <a:xfrm>
            <a:off x="112939" y="4269318"/>
            <a:ext cx="874182" cy="874182"/>
          </a:xfrm>
          <a:prstGeom prst="rect">
            <a:avLst/>
          </a:prstGeom>
          <a:noFill/>
          <a:ln>
            <a:noFill/>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2"/>
          <p:cNvSpPr txBox="1">
            <a:spLocks noGrp="1"/>
          </p:cNvSpPr>
          <p:nvPr>
            <p:ph type="title"/>
          </p:nvPr>
        </p:nvSpPr>
        <p:spPr>
          <a:xfrm>
            <a:off x="167213" y="166718"/>
            <a:ext cx="8631600" cy="38355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SzPts val="4800"/>
              <a:buFont typeface="Century Gothic"/>
              <a:buNone/>
            </a:pPr>
            <a:r>
              <a:rPr lang="fr-CA" sz="4000" dirty="0" smtClean="0">
                <a:solidFill>
                  <a:schemeClr val="accent5"/>
                </a:solidFill>
              </a:rPr>
              <a:t>Le leadership est un travail intérieur. </a:t>
            </a:r>
            <a:endParaRPr lang="fr-CA" sz="4000" dirty="0">
              <a:solidFill>
                <a:schemeClr val="accent5"/>
              </a:solidFill>
            </a:endParaRPr>
          </a:p>
        </p:txBody>
      </p:sp>
      <p:grpSp>
        <p:nvGrpSpPr>
          <p:cNvPr id="247" name="Google Shape;247;p12"/>
          <p:cNvGrpSpPr/>
          <p:nvPr/>
        </p:nvGrpSpPr>
        <p:grpSpPr>
          <a:xfrm>
            <a:off x="4483013" y="2316573"/>
            <a:ext cx="4510426" cy="2777673"/>
            <a:chOff x="6803275" y="154766"/>
            <a:chExt cx="2212050" cy="2777673"/>
          </a:xfrm>
        </p:grpSpPr>
        <p:pic>
          <p:nvPicPr>
            <p:cNvPr id="248" name="Google Shape;248;p12"/>
            <p:cNvPicPr preferRelativeResize="0"/>
            <p:nvPr/>
          </p:nvPicPr>
          <p:blipFill>
            <a:blip r:embed="rId3">
              <a:alphaModFix/>
            </a:blip>
            <a:stretch>
              <a:fillRect/>
            </a:stretch>
          </p:blipFill>
          <p:spPr>
            <a:xfrm>
              <a:off x="6803275" y="427445"/>
              <a:ext cx="2212050" cy="2504994"/>
            </a:xfrm>
            <a:prstGeom prst="rect">
              <a:avLst/>
            </a:prstGeom>
            <a:noFill/>
            <a:ln>
              <a:noFill/>
            </a:ln>
          </p:spPr>
        </p:pic>
        <p:pic>
          <p:nvPicPr>
            <p:cNvPr id="249" name="Google Shape;249;p12" descr="Piece of duct tape sticking a note to the slide"/>
            <p:cNvPicPr preferRelativeResize="0"/>
            <p:nvPr/>
          </p:nvPicPr>
          <p:blipFill>
            <a:blip r:embed="rId4">
              <a:alphaModFix/>
            </a:blip>
            <a:srcRect l="9243" t="5926" r="2118" b="10011"/>
            <a:stretch>
              <a:fillRect/>
            </a:stretch>
          </p:blipFill>
          <p:spPr>
            <a:xfrm rot="154826">
              <a:off x="7370663" y="178822"/>
              <a:ext cx="1077273" cy="382687"/>
            </a:xfrm>
            <a:prstGeom prst="rect">
              <a:avLst/>
            </a:prstGeom>
            <a:noFill/>
            <a:ln>
              <a:noFill/>
            </a:ln>
          </p:spPr>
        </p:pic>
        <p:sp>
          <p:nvSpPr>
            <p:cNvPr id="250" name="Google Shape;250;p12"/>
            <p:cNvSpPr txBox="1"/>
            <p:nvPr/>
          </p:nvSpPr>
          <p:spPr>
            <a:xfrm>
              <a:off x="6803275" y="573547"/>
              <a:ext cx="2139600" cy="2004000"/>
            </a:xfrm>
            <a:prstGeom prst="rect">
              <a:avLst/>
            </a:prstGeom>
            <a:noFill/>
            <a:ln>
              <a:noFill/>
            </a:ln>
          </p:spPr>
          <p:txBody>
            <a:bodyPr spcFirstLastPara="1" wrap="square" lIns="91425" tIns="91425" rIns="91425" bIns="91425" anchor="t" anchorCtr="0">
              <a:noAutofit/>
            </a:bodyPr>
            <a:lstStyle/>
            <a:p>
              <a:pPr marL="0" marR="0" lvl="0" indent="0" algn="r" rtl="0">
                <a:spcBef>
                  <a:spcPct val="0"/>
                </a:spcBef>
                <a:spcAft>
                  <a:spcPct val="0"/>
                </a:spcAft>
                <a:buClr>
                  <a:schemeClr val="dk2"/>
                </a:buClr>
                <a:buSzPts val="1100"/>
                <a:buFont typeface="Arial"/>
                <a:buNone/>
              </a:pPr>
              <a:r>
                <a:rPr lang="fr-CA" sz="2300" dirty="0" smtClean="0">
                  <a:solidFill>
                    <a:srgbClr val="595959"/>
                  </a:solidFill>
                  <a:latin typeface="Source Sans Pro"/>
                  <a:ea typeface="Source Sans Pro"/>
                  <a:cs typeface="Source Sans Pro"/>
                  <a:sym typeface="Source Sans Pro"/>
                </a:rPr>
                <a:t>Dans un monde d’indignation, de chaos et de perturbations, nous devons tous montrer l’exemple.</a:t>
              </a:r>
              <a:endParaRPr lang="fr-CA" sz="2300" dirty="0" smtClean="0"/>
            </a:p>
            <a:p>
              <a:pPr marL="0" marR="0" lvl="0" indent="0" algn="r" rtl="0">
                <a:spcBef>
                  <a:spcPct val="0"/>
                </a:spcBef>
                <a:spcAft>
                  <a:spcPct val="0"/>
                </a:spcAft>
                <a:buClr>
                  <a:schemeClr val="dk2"/>
                </a:buClr>
                <a:buSzPts val="1100"/>
                <a:buFont typeface="Arial"/>
                <a:buNone/>
              </a:pPr>
              <a:r>
                <a:rPr lang="fr-CA" sz="2800" dirty="0" smtClean="0">
                  <a:solidFill>
                    <a:srgbClr val="595959"/>
                  </a:solidFill>
                  <a:latin typeface="Source Sans Pro"/>
                  <a:ea typeface="Source Sans Pro"/>
                  <a:cs typeface="Source Sans Pro"/>
                  <a:sym typeface="Source Sans Pro"/>
                </a:rPr>
                <a:t> </a:t>
              </a:r>
              <a:endParaRPr lang="fr-CA" dirty="0" smtClean="0"/>
            </a:p>
            <a:p>
              <a:pPr marL="0" marR="0" lvl="0" indent="0" algn="r" rtl="0">
                <a:spcBef>
                  <a:spcPct val="0"/>
                </a:spcBef>
                <a:spcAft>
                  <a:spcPct val="0"/>
                </a:spcAft>
                <a:buClr>
                  <a:schemeClr val="dk2"/>
                </a:buClr>
                <a:buSzPts val="1100"/>
                <a:buFont typeface="Arial"/>
                <a:buNone/>
              </a:pPr>
              <a:r>
                <a:rPr lang="fr-CA" sz="2300" i="1" dirty="0" smtClean="0">
                  <a:solidFill>
                    <a:srgbClr val="595959"/>
                  </a:solidFill>
                  <a:latin typeface="Source Sans Pro"/>
                  <a:ea typeface="Source Sans Pro"/>
                  <a:cs typeface="Source Sans Pro"/>
                  <a:sym typeface="Source Sans Pro"/>
                </a:rPr>
                <a:t>Cela commence avec vous.</a:t>
              </a:r>
              <a:endParaRPr lang="fr-CA" sz="2300" dirty="0"/>
            </a:p>
          </p:txBody>
        </p:sp>
      </p:grpSp>
      <p:pic>
        <p:nvPicPr>
          <p:cNvPr id="251" name="Google Shape;251;p12" descr="Graphic of a circle with the words bravely lead in the centre"/>
          <p:cNvPicPr preferRelativeResize="0"/>
          <p:nvPr/>
        </p:nvPicPr>
        <p:blipFill>
          <a:blip r:embed="rId5">
            <a:alphaModFix/>
          </a:blip>
          <a:stretch>
            <a:fillRect/>
          </a:stretch>
        </p:blipFill>
        <p:spPr>
          <a:xfrm>
            <a:off x="150561" y="4111141"/>
            <a:ext cx="874182" cy="874182"/>
          </a:xfrm>
          <a:prstGeom prst="rect">
            <a:avLst/>
          </a:prstGeom>
          <a:noFill/>
          <a:ln>
            <a:noFill/>
          </a:ln>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13"/>
          <p:cNvSpPr txBox="1">
            <a:spLocks noGrp="1"/>
          </p:cNvSpPr>
          <p:nvPr>
            <p:ph type="title"/>
          </p:nvPr>
        </p:nvSpPr>
        <p:spPr>
          <a:xfrm>
            <a:off x="256200" y="164449"/>
            <a:ext cx="8631600" cy="3835500"/>
          </a:xfrm>
          <a:prstGeom prst="rect">
            <a:avLst/>
          </a:prstGeom>
          <a:noFill/>
          <a:ln>
            <a:noFill/>
          </a:ln>
        </p:spPr>
        <p:txBody>
          <a:bodyPr spcFirstLastPara="1" wrap="square" lIns="91425" tIns="91425" rIns="91425" bIns="91425" anchor="t" anchorCtr="0">
            <a:noAutofit/>
          </a:bodyPr>
          <a:lstStyle/>
          <a:p>
            <a:pPr lvl="0"/>
            <a:r>
              <a:rPr lang="fr-CA" sz="2800" dirty="0">
                <a:solidFill>
                  <a:schemeClr val="accent5"/>
                </a:solidFill>
              </a:rPr>
              <a:t>Pour résoudre les problèmes </a:t>
            </a:r>
            <a:r>
              <a:rPr lang="fr-CA" sz="2800" dirty="0" smtClean="0">
                <a:solidFill>
                  <a:schemeClr val="accent5"/>
                </a:solidFill>
              </a:rPr>
              <a:t>dans nos </a:t>
            </a:r>
            <a:r>
              <a:rPr lang="fr-CA" sz="2800" dirty="0">
                <a:solidFill>
                  <a:schemeClr val="accent5"/>
                </a:solidFill>
              </a:rPr>
              <a:t>organisations, nos communautés, nos </a:t>
            </a:r>
            <a:r>
              <a:rPr lang="fr-CA" sz="2800" dirty="0" smtClean="0">
                <a:solidFill>
                  <a:schemeClr val="accent5"/>
                </a:solidFill>
              </a:rPr>
              <a:t>vies, </a:t>
            </a:r>
            <a:br>
              <a:rPr lang="fr-CA" sz="2800" dirty="0" smtClean="0">
                <a:solidFill>
                  <a:schemeClr val="accent5"/>
                </a:solidFill>
              </a:rPr>
            </a:br>
            <a:r>
              <a:rPr lang="fr-CA" sz="2800" dirty="0" smtClean="0">
                <a:solidFill>
                  <a:schemeClr val="accent5"/>
                </a:solidFill>
              </a:rPr>
              <a:t>il faut avoir </a:t>
            </a:r>
            <a:r>
              <a:rPr lang="fr-CA" sz="2800" b="0" dirty="0" smtClean="0">
                <a:solidFill>
                  <a:schemeClr val="accent5"/>
                </a:solidFill>
                <a:sym typeface="Century Gothic"/>
              </a:rPr>
              <a:t>des conversations franches et courageuses.</a:t>
            </a:r>
            <a:br>
              <a:rPr lang="fr-CA" sz="2800" b="0" dirty="0" smtClean="0">
                <a:solidFill>
                  <a:schemeClr val="accent5"/>
                </a:solidFill>
                <a:sym typeface="Century Gothic"/>
              </a:rPr>
            </a:br>
            <a:r>
              <a:rPr lang="fr-CA" sz="3600" b="0" dirty="0" smtClean="0">
                <a:solidFill>
                  <a:schemeClr val="accent5"/>
                </a:solidFill>
                <a:latin typeface="Century Gothic"/>
                <a:ea typeface="Century Gothic"/>
                <a:cs typeface="Century Gothic"/>
                <a:sym typeface="Century Gothic"/>
              </a:rPr>
              <a:t/>
            </a:r>
            <a:br>
              <a:rPr lang="fr-CA" sz="3600" b="0" dirty="0" smtClean="0">
                <a:solidFill>
                  <a:schemeClr val="accent5"/>
                </a:solidFill>
                <a:latin typeface="Century Gothic"/>
                <a:ea typeface="Century Gothic"/>
                <a:cs typeface="Century Gothic"/>
                <a:sym typeface="Century Gothic"/>
              </a:rPr>
            </a:br>
            <a:endParaRPr lang="fr-CA" sz="3600" b="0" dirty="0">
              <a:solidFill>
                <a:schemeClr val="accent5"/>
              </a:solidFill>
              <a:latin typeface="Century Gothic"/>
              <a:ea typeface="Century Gothic"/>
              <a:cs typeface="Century Gothic"/>
              <a:sym typeface="Century Gothic"/>
            </a:endParaRPr>
          </a:p>
        </p:txBody>
      </p:sp>
      <p:grpSp>
        <p:nvGrpSpPr>
          <p:cNvPr id="257" name="Google Shape;257;p13"/>
          <p:cNvGrpSpPr/>
          <p:nvPr/>
        </p:nvGrpSpPr>
        <p:grpSpPr>
          <a:xfrm>
            <a:off x="2987749" y="2192348"/>
            <a:ext cx="5598816" cy="3081401"/>
            <a:chOff x="6701473" y="178822"/>
            <a:chExt cx="2235510" cy="2736115"/>
          </a:xfrm>
        </p:grpSpPr>
        <p:pic>
          <p:nvPicPr>
            <p:cNvPr id="258" name="Google Shape;258;p13"/>
            <p:cNvPicPr preferRelativeResize="0"/>
            <p:nvPr/>
          </p:nvPicPr>
          <p:blipFill>
            <a:blip r:embed="rId3">
              <a:alphaModFix/>
            </a:blip>
            <a:stretch>
              <a:fillRect/>
            </a:stretch>
          </p:blipFill>
          <p:spPr>
            <a:xfrm>
              <a:off x="6701473" y="409943"/>
              <a:ext cx="2235510" cy="2504994"/>
            </a:xfrm>
            <a:prstGeom prst="rect">
              <a:avLst/>
            </a:prstGeom>
            <a:noFill/>
            <a:ln>
              <a:noFill/>
            </a:ln>
          </p:spPr>
        </p:pic>
        <p:pic>
          <p:nvPicPr>
            <p:cNvPr id="259" name="Google Shape;259;p13" descr="Piece of duct tape sticking a note to the slide"/>
            <p:cNvPicPr preferRelativeResize="0"/>
            <p:nvPr/>
          </p:nvPicPr>
          <p:blipFill>
            <a:blip r:embed="rId4">
              <a:alphaModFix/>
            </a:blip>
            <a:srcRect l="9243" t="5926" r="2118" b="10011"/>
            <a:stretch>
              <a:fillRect/>
            </a:stretch>
          </p:blipFill>
          <p:spPr>
            <a:xfrm rot="154826">
              <a:off x="7370663" y="178822"/>
              <a:ext cx="1077273" cy="382687"/>
            </a:xfrm>
            <a:prstGeom prst="rect">
              <a:avLst/>
            </a:prstGeom>
            <a:noFill/>
            <a:ln>
              <a:noFill/>
            </a:ln>
          </p:spPr>
        </p:pic>
        <p:sp>
          <p:nvSpPr>
            <p:cNvPr id="260" name="Google Shape;260;p13"/>
            <p:cNvSpPr txBox="1"/>
            <p:nvPr/>
          </p:nvSpPr>
          <p:spPr>
            <a:xfrm>
              <a:off x="6785104" y="489805"/>
              <a:ext cx="2019776" cy="2004000"/>
            </a:xfrm>
            <a:prstGeom prst="rect">
              <a:avLst/>
            </a:prstGeom>
            <a:noFill/>
            <a:ln>
              <a:noFill/>
            </a:ln>
          </p:spPr>
          <p:txBody>
            <a:bodyPr spcFirstLastPara="1" wrap="square" lIns="91425" tIns="91425" rIns="91425" bIns="91425" anchor="t" anchorCtr="0">
              <a:noAutofit/>
            </a:bodyPr>
            <a:lstStyle/>
            <a:p>
              <a:pPr marL="0" marR="0" lvl="0" indent="0" algn="r" rtl="0">
                <a:spcBef>
                  <a:spcPct val="0"/>
                </a:spcBef>
                <a:spcAft>
                  <a:spcPct val="0"/>
                </a:spcAft>
                <a:buClr>
                  <a:schemeClr val="dk2"/>
                </a:buClr>
                <a:buSzPts val="1100"/>
                <a:buFont typeface="Arial"/>
                <a:buNone/>
              </a:pPr>
              <a:r>
                <a:rPr lang="fr-CA" sz="1600" dirty="0" smtClean="0">
                  <a:solidFill>
                    <a:srgbClr val="595959"/>
                  </a:solidFill>
                  <a:latin typeface="Source Sans Pro"/>
                  <a:ea typeface="Source Sans Pro"/>
                  <a:cs typeface="Source Sans Pro"/>
                  <a:sym typeface="Source Sans Pro"/>
                </a:rPr>
                <a:t>Il nous faut une nouvelle façon d’aborder les difficultés. </a:t>
              </a:r>
              <a:endParaRPr lang="fr-CA" sz="1600" dirty="0" smtClean="0"/>
            </a:p>
            <a:p>
              <a:pPr marL="0" marR="0" lvl="0" indent="0" algn="r" rtl="0">
                <a:spcBef>
                  <a:spcPct val="0"/>
                </a:spcBef>
                <a:spcAft>
                  <a:spcPct val="0"/>
                </a:spcAft>
                <a:buClr>
                  <a:schemeClr val="dk2"/>
                </a:buClr>
                <a:buSzPts val="1100"/>
                <a:buFont typeface="Arial"/>
                <a:buNone/>
              </a:pPr>
              <a:endParaRPr lang="fr-CA" sz="1600" dirty="0" smtClean="0">
                <a:solidFill>
                  <a:srgbClr val="595959"/>
                </a:solidFill>
                <a:latin typeface="Source Sans Pro"/>
                <a:ea typeface="Source Sans Pro"/>
                <a:cs typeface="Source Sans Pro"/>
                <a:sym typeface="Source Sans Pro"/>
              </a:endParaRPr>
            </a:p>
            <a:p>
              <a:pPr lvl="0" algn="r">
                <a:buClr>
                  <a:schemeClr val="dk2"/>
                </a:buClr>
                <a:buSzPts val="1100"/>
              </a:pPr>
              <a:r>
                <a:rPr lang="fr-CA" sz="1600" dirty="0" smtClean="0">
                  <a:solidFill>
                    <a:srgbClr val="595959"/>
                  </a:solidFill>
                  <a:latin typeface="Source Sans Pro"/>
                  <a:ea typeface="Source Sans Pro"/>
                  <a:cs typeface="Source Sans Pro"/>
                  <a:sym typeface="Source Sans Pro"/>
                </a:rPr>
                <a:t>Il faut renforcer notre </a:t>
              </a:r>
              <a:r>
                <a:rPr lang="fr-CA" sz="1600" dirty="0">
                  <a:solidFill>
                    <a:srgbClr val="595959"/>
                  </a:solidFill>
                  <a:latin typeface="Source Sans Pro"/>
                  <a:ea typeface="Source Sans Pro"/>
                  <a:cs typeface="Source Sans Pro"/>
                  <a:sym typeface="Source Sans Pro"/>
                </a:rPr>
                <a:t>capacité </a:t>
              </a:r>
              <a:r>
                <a:rPr lang="fr-CA" sz="1600" dirty="0" smtClean="0">
                  <a:solidFill>
                    <a:srgbClr val="595959"/>
                  </a:solidFill>
                  <a:latin typeface="Source Sans Pro"/>
                  <a:ea typeface="Source Sans Pro"/>
                  <a:cs typeface="Source Sans Pro"/>
                  <a:sym typeface="Source Sans Pro"/>
                </a:rPr>
                <a:t>de mener de différentes façons.</a:t>
              </a:r>
              <a:endParaRPr lang="fr-CA" sz="1600" dirty="0" smtClean="0"/>
            </a:p>
            <a:p>
              <a:pPr marL="0" marR="0" lvl="0" indent="0" algn="r" rtl="0">
                <a:spcBef>
                  <a:spcPct val="0"/>
                </a:spcBef>
                <a:spcAft>
                  <a:spcPct val="0"/>
                </a:spcAft>
                <a:buClr>
                  <a:schemeClr val="dk2"/>
                </a:buClr>
                <a:buSzPts val="1100"/>
                <a:buFont typeface="Arial"/>
                <a:buNone/>
              </a:pPr>
              <a:endParaRPr lang="fr-CA" sz="1600" dirty="0" smtClean="0">
                <a:solidFill>
                  <a:srgbClr val="595959"/>
                </a:solidFill>
                <a:latin typeface="Source Sans Pro"/>
                <a:ea typeface="Source Sans Pro"/>
                <a:cs typeface="Source Sans Pro"/>
                <a:sym typeface="Source Sans Pro"/>
              </a:endParaRPr>
            </a:p>
            <a:p>
              <a:pPr marL="0" marR="0" lvl="0" indent="0" algn="r" rtl="0">
                <a:spcBef>
                  <a:spcPct val="0"/>
                </a:spcBef>
                <a:spcAft>
                  <a:spcPct val="0"/>
                </a:spcAft>
                <a:buClr>
                  <a:schemeClr val="dk2"/>
                </a:buClr>
                <a:buSzPts val="1100"/>
                <a:buFont typeface="Arial"/>
                <a:buNone/>
              </a:pPr>
              <a:r>
                <a:rPr lang="fr-CA" sz="1600" dirty="0" smtClean="0">
                  <a:solidFill>
                    <a:srgbClr val="595959"/>
                  </a:solidFill>
                  <a:latin typeface="Source Sans Pro"/>
                  <a:ea typeface="Source Sans Pro"/>
                  <a:cs typeface="Source Sans Pro"/>
                  <a:sym typeface="Source Sans Pro"/>
                </a:rPr>
                <a:t>Le rapprochement, la confiance, la compréhension et des liens plus solides nous attendent après ces conversations.</a:t>
              </a:r>
              <a:endParaRPr lang="fr-CA" sz="1600" dirty="0"/>
            </a:p>
          </p:txBody>
        </p:sp>
      </p:grpSp>
      <p:pic>
        <p:nvPicPr>
          <p:cNvPr id="261" name="Google Shape;261;p13" descr="Graphic of a circle with the words bravely lead in the centre"/>
          <p:cNvPicPr preferRelativeResize="0"/>
          <p:nvPr/>
        </p:nvPicPr>
        <p:blipFill>
          <a:blip r:embed="rId5">
            <a:alphaModFix/>
          </a:blip>
          <a:stretch>
            <a:fillRect/>
          </a:stretch>
        </p:blipFill>
        <p:spPr>
          <a:xfrm>
            <a:off x="14104" y="4199758"/>
            <a:ext cx="874182" cy="874182"/>
          </a:xfrm>
          <a:prstGeom prst="rect">
            <a:avLst/>
          </a:prstGeom>
          <a:noFill/>
          <a:ln>
            <a:noFill/>
          </a:ln>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5"/>
          <p:cNvSpPr txBox="1">
            <a:spLocks noGrp="1"/>
          </p:cNvSpPr>
          <p:nvPr>
            <p:ph type="title"/>
          </p:nvPr>
        </p:nvSpPr>
        <p:spPr>
          <a:xfrm>
            <a:off x="4310742" y="1089866"/>
            <a:ext cx="4632960" cy="2954168"/>
          </a:xfrm>
          <a:prstGeom prst="rect">
            <a:avLst/>
          </a:prstGeom>
          <a:noFill/>
          <a:ln>
            <a:noFill/>
          </a:ln>
        </p:spPr>
        <p:txBody>
          <a:bodyPr spcFirstLastPara="1" wrap="square" lIns="91425" tIns="91425" rIns="91425" bIns="91425" anchor="ctr" anchorCtr="0">
            <a:noAutofit/>
          </a:bodyPr>
          <a:lstStyle/>
          <a:p>
            <a:pPr marL="0" lvl="0" indent="0" algn="l" rtl="0">
              <a:spcBef>
                <a:spcPct val="0"/>
              </a:spcBef>
              <a:spcAft>
                <a:spcPct val="0"/>
              </a:spcAft>
              <a:buClr>
                <a:schemeClr val="lt1"/>
              </a:buClr>
              <a:buSzPts val="4800"/>
              <a:buFont typeface="Century Gothic"/>
              <a:buNone/>
            </a:pPr>
            <a:r>
              <a:rPr lang="fr-CA" sz="3200" dirty="0" smtClean="0">
                <a:solidFill>
                  <a:schemeClr val="dk2"/>
                </a:solidFill>
              </a:rPr>
              <a:t>La licorne de la collaboration</a:t>
            </a:r>
            <a:br>
              <a:rPr lang="fr-CA" sz="3200" dirty="0" smtClean="0">
                <a:solidFill>
                  <a:schemeClr val="dk2"/>
                </a:solidFill>
              </a:rPr>
            </a:br>
            <a:r>
              <a:rPr lang="fr-CA" sz="2300" dirty="0" smtClean="0">
                <a:solidFill>
                  <a:srgbClr val="595959"/>
                </a:solidFill>
                <a:latin typeface="Source Sans Pro"/>
                <a:ea typeface="Source Sans Pro"/>
                <a:cs typeface="Source Sans Pro"/>
              </a:rPr>
              <a:t>Améliore le rendement</a:t>
            </a:r>
            <a:r>
              <a:rPr lang="fr-CA" sz="2300" dirty="0">
                <a:solidFill>
                  <a:srgbClr val="595959"/>
                </a:solidFill>
                <a:latin typeface="Source Sans Pro"/>
                <a:ea typeface="Source Sans Pro"/>
                <a:cs typeface="Source Sans Pro"/>
              </a:rPr>
              <a:t/>
            </a:r>
            <a:br>
              <a:rPr lang="fr-CA" sz="2300" dirty="0">
                <a:solidFill>
                  <a:srgbClr val="595959"/>
                </a:solidFill>
                <a:latin typeface="Source Sans Pro"/>
                <a:ea typeface="Source Sans Pro"/>
                <a:cs typeface="Source Sans Pro"/>
              </a:rPr>
            </a:br>
            <a:r>
              <a:rPr lang="fr-CA" sz="2300" dirty="0" smtClean="0">
                <a:solidFill>
                  <a:srgbClr val="595959"/>
                </a:solidFill>
                <a:latin typeface="Source Sans Pro"/>
                <a:ea typeface="Source Sans Pro"/>
                <a:cs typeface="Source Sans Pro"/>
              </a:rPr>
              <a:t>Donne de meilleurs </a:t>
            </a:r>
            <a:r>
              <a:rPr lang="fr-CA" sz="2300" dirty="0">
                <a:solidFill>
                  <a:srgbClr val="595959"/>
                </a:solidFill>
                <a:latin typeface="Source Sans Pro"/>
                <a:ea typeface="Source Sans Pro"/>
                <a:cs typeface="Source Sans Pro"/>
              </a:rPr>
              <a:t>résultats</a:t>
            </a:r>
            <a:br>
              <a:rPr lang="fr-CA" sz="2300" dirty="0">
                <a:solidFill>
                  <a:srgbClr val="595959"/>
                </a:solidFill>
                <a:latin typeface="Source Sans Pro"/>
                <a:ea typeface="Source Sans Pro"/>
                <a:cs typeface="Source Sans Pro"/>
              </a:rPr>
            </a:br>
            <a:r>
              <a:rPr lang="fr-CA" sz="2300" dirty="0" smtClean="0">
                <a:solidFill>
                  <a:srgbClr val="595959"/>
                </a:solidFill>
                <a:latin typeface="Source Sans Pro"/>
                <a:ea typeface="Source Sans Pro"/>
                <a:cs typeface="Source Sans Pro"/>
              </a:rPr>
              <a:t>Laisse une impression de crédibilité et de </a:t>
            </a:r>
            <a:r>
              <a:rPr lang="fr-CA" sz="2300" dirty="0">
                <a:solidFill>
                  <a:srgbClr val="595959"/>
                </a:solidFill>
                <a:latin typeface="Source Sans Pro"/>
                <a:ea typeface="Source Sans Pro"/>
                <a:cs typeface="Source Sans Pro"/>
              </a:rPr>
              <a:t>confiance</a:t>
            </a:r>
            <a:br>
              <a:rPr lang="fr-CA" sz="2300" dirty="0">
                <a:solidFill>
                  <a:srgbClr val="595959"/>
                </a:solidFill>
                <a:latin typeface="Source Sans Pro"/>
                <a:ea typeface="Source Sans Pro"/>
                <a:cs typeface="Source Sans Pro"/>
              </a:rPr>
            </a:br>
            <a:r>
              <a:rPr lang="fr-CA" sz="2300" dirty="0" smtClean="0">
                <a:solidFill>
                  <a:srgbClr val="595959"/>
                </a:solidFill>
                <a:latin typeface="Source Sans Pro"/>
                <a:ea typeface="Source Sans Pro"/>
                <a:cs typeface="Source Sans Pro"/>
              </a:rPr>
              <a:t>Conduit à de meilleures </a:t>
            </a:r>
            <a:r>
              <a:rPr lang="fr-CA" sz="2300" dirty="0">
                <a:solidFill>
                  <a:srgbClr val="595959"/>
                </a:solidFill>
                <a:latin typeface="Source Sans Pro"/>
                <a:ea typeface="Source Sans Pro"/>
                <a:cs typeface="Source Sans Pro"/>
              </a:rPr>
              <a:t>décisions à long terme</a:t>
            </a:r>
            <a:br>
              <a:rPr lang="fr-CA" sz="2300" dirty="0">
                <a:solidFill>
                  <a:srgbClr val="595959"/>
                </a:solidFill>
                <a:latin typeface="Source Sans Pro"/>
                <a:ea typeface="Source Sans Pro"/>
                <a:cs typeface="Source Sans Pro"/>
              </a:rPr>
            </a:br>
            <a:r>
              <a:rPr lang="fr-CA" sz="2300" dirty="0" smtClean="0">
                <a:solidFill>
                  <a:srgbClr val="595959"/>
                </a:solidFill>
                <a:latin typeface="Source Sans Pro"/>
                <a:ea typeface="Source Sans Pro"/>
                <a:cs typeface="Source Sans Pro"/>
              </a:rPr>
              <a:t>A un effet </a:t>
            </a:r>
            <a:r>
              <a:rPr lang="fr-CA" sz="2300" dirty="0">
                <a:solidFill>
                  <a:srgbClr val="595959"/>
                </a:solidFill>
                <a:latin typeface="Source Sans Pro"/>
                <a:ea typeface="Source Sans Pro"/>
                <a:cs typeface="Source Sans Pro"/>
              </a:rPr>
              <a:t>positif </a:t>
            </a:r>
            <a:br>
              <a:rPr lang="fr-CA" sz="2300" dirty="0">
                <a:solidFill>
                  <a:srgbClr val="595959"/>
                </a:solidFill>
                <a:latin typeface="Source Sans Pro"/>
                <a:ea typeface="Source Sans Pro"/>
                <a:cs typeface="Source Sans Pro"/>
              </a:rPr>
            </a:br>
            <a:r>
              <a:rPr lang="fr-CA" sz="2300" dirty="0" smtClean="0">
                <a:solidFill>
                  <a:srgbClr val="595959"/>
                </a:solidFill>
                <a:latin typeface="Source Sans Pro"/>
                <a:ea typeface="Source Sans Pro"/>
                <a:cs typeface="Source Sans Pro"/>
              </a:rPr>
              <a:t>Crée des </a:t>
            </a:r>
            <a:r>
              <a:rPr lang="fr-CA" sz="2300" dirty="0">
                <a:solidFill>
                  <a:srgbClr val="595959"/>
                </a:solidFill>
                <a:latin typeface="Source Sans Pro"/>
                <a:ea typeface="Source Sans Pro"/>
                <a:cs typeface="Source Sans Pro"/>
              </a:rPr>
              <a:t>partenariats et </a:t>
            </a:r>
            <a:r>
              <a:rPr lang="fr-CA" sz="2300" dirty="0" smtClean="0">
                <a:solidFill>
                  <a:srgbClr val="595959"/>
                </a:solidFill>
                <a:latin typeface="Source Sans Pro"/>
                <a:ea typeface="Source Sans Pro"/>
                <a:cs typeface="Source Sans Pro"/>
              </a:rPr>
              <a:t>élargit le </a:t>
            </a:r>
            <a:r>
              <a:rPr lang="fr-CA" sz="2300" dirty="0">
                <a:solidFill>
                  <a:srgbClr val="595959"/>
                </a:solidFill>
                <a:latin typeface="Source Sans Pro"/>
                <a:ea typeface="Source Sans Pro"/>
                <a:cs typeface="Source Sans Pro"/>
              </a:rPr>
              <a:t>réseau</a:t>
            </a:r>
            <a:br>
              <a:rPr lang="fr-CA" sz="2300" dirty="0">
                <a:solidFill>
                  <a:srgbClr val="595959"/>
                </a:solidFill>
                <a:latin typeface="Source Sans Pro"/>
                <a:ea typeface="Source Sans Pro"/>
                <a:cs typeface="Source Sans Pro"/>
              </a:rPr>
            </a:br>
            <a:r>
              <a:rPr lang="fr-CA" sz="2300" dirty="0" smtClean="0">
                <a:solidFill>
                  <a:srgbClr val="595959"/>
                </a:solidFill>
                <a:latin typeface="Source Sans Pro"/>
                <a:ea typeface="Source Sans Pro"/>
                <a:cs typeface="Source Sans Pro"/>
              </a:rPr>
              <a:t>Résout des </a:t>
            </a:r>
            <a:r>
              <a:rPr lang="fr-CA" sz="2300" dirty="0">
                <a:solidFill>
                  <a:srgbClr val="595959"/>
                </a:solidFill>
                <a:latin typeface="Source Sans Pro"/>
                <a:ea typeface="Source Sans Pro"/>
                <a:cs typeface="Source Sans Pro"/>
              </a:rPr>
              <a:t>problèmes complexes avec </a:t>
            </a:r>
            <a:r>
              <a:rPr lang="fr-CA" sz="2300" dirty="0" smtClean="0">
                <a:solidFill>
                  <a:srgbClr val="595959"/>
                </a:solidFill>
                <a:latin typeface="Source Sans Pro"/>
                <a:ea typeface="Source Sans Pro"/>
                <a:cs typeface="Source Sans Pro"/>
              </a:rPr>
              <a:t>l’aide des autres</a:t>
            </a:r>
            <a:endParaRPr lang="fr-CA" sz="2300" dirty="0">
              <a:solidFill>
                <a:srgbClr val="595959"/>
              </a:solidFill>
              <a:latin typeface="Source Sans Pro"/>
              <a:ea typeface="Source Sans Pro"/>
              <a:cs typeface="Source Sans Pro"/>
            </a:endParaRPr>
          </a:p>
        </p:txBody>
      </p:sp>
      <p:pic>
        <p:nvPicPr>
          <p:cNvPr id="195" name="Google Shape;195;p5"/>
          <p:cNvPicPr preferRelativeResize="0"/>
          <p:nvPr/>
        </p:nvPicPr>
        <p:blipFill>
          <a:blip r:embed="rId3">
            <a:alphaModFix/>
          </a:blip>
          <a:stretch>
            <a:fillRect/>
          </a:stretch>
        </p:blipFill>
        <p:spPr>
          <a:xfrm>
            <a:off x="-1" y="0"/>
            <a:ext cx="4310743" cy="5133900"/>
          </a:xfrm>
          <a:prstGeom prst="rect">
            <a:avLst/>
          </a:prstGeom>
          <a:noFill/>
          <a:ln>
            <a:noFill/>
          </a:ln>
        </p:spPr>
      </p:pic>
      <p:pic>
        <p:nvPicPr>
          <p:cNvPr id="196" name="Google Shape;196;p5" descr="Graphic of a circle with the words bravely lead in the centre"/>
          <p:cNvPicPr preferRelativeResize="0"/>
          <p:nvPr/>
        </p:nvPicPr>
        <p:blipFill>
          <a:blip r:embed="rId4">
            <a:alphaModFix/>
          </a:blip>
          <a:stretch>
            <a:fillRect/>
          </a:stretch>
        </p:blipFill>
        <p:spPr>
          <a:xfrm>
            <a:off x="69257" y="4259718"/>
            <a:ext cx="874182" cy="874182"/>
          </a:xfrm>
          <a:prstGeom prst="rect">
            <a:avLst/>
          </a:prstGeom>
          <a:noFill/>
          <a:ln>
            <a:noFill/>
          </a:ln>
        </p:spPr>
      </p:pic>
    </p:spTree>
    <p:extLst>
      <p:ext uri="{BB962C8B-B14F-4D97-AF65-F5344CB8AC3E}">
        <p14:creationId xmlns:p14="http://schemas.microsoft.com/office/powerpoint/2010/main" val="193558566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15"/>
          <p:cNvSpPr txBox="1">
            <a:spLocks noGrp="1"/>
          </p:cNvSpPr>
          <p:nvPr>
            <p:ph type="title"/>
          </p:nvPr>
        </p:nvSpPr>
        <p:spPr>
          <a:xfrm>
            <a:off x="371776" y="0"/>
            <a:ext cx="7444168" cy="10197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SzPts val="4800"/>
              <a:buFont typeface="Century Gothic"/>
              <a:buNone/>
            </a:pPr>
            <a:r>
              <a:rPr lang="fr-CA" sz="3600" dirty="0" smtClean="0">
                <a:solidFill>
                  <a:schemeClr val="dk2"/>
                </a:solidFill>
              </a:rPr>
              <a:t>Qu’est-ce qui contribue à la magie de la collaboration?</a:t>
            </a:r>
            <a:endParaRPr lang="fr-CA" sz="3600" dirty="0">
              <a:solidFill>
                <a:schemeClr val="dk2"/>
              </a:solidFill>
            </a:endParaRPr>
          </a:p>
        </p:txBody>
      </p:sp>
      <p:sp>
        <p:nvSpPr>
          <p:cNvPr id="274" name="Google Shape;274;p15"/>
          <p:cNvSpPr/>
          <p:nvPr/>
        </p:nvSpPr>
        <p:spPr>
          <a:xfrm>
            <a:off x="371775" y="1988900"/>
            <a:ext cx="2629500" cy="2244900"/>
          </a:xfrm>
          <a:prstGeom prst="wedgeRectCallout">
            <a:avLst>
              <a:gd name="adj1" fmla="val -20833"/>
              <a:gd name="adj2" fmla="val 62500"/>
            </a:avLst>
          </a:prstGeom>
          <a:solidFill>
            <a:schemeClr val="accent5"/>
          </a:solidFill>
          <a:ln>
            <a:noFill/>
          </a:ln>
        </p:spPr>
        <p:txBody>
          <a:bodyPr spcFirstLastPara="1" wrap="square" lIns="91425" tIns="91425" rIns="91425" bIns="91425" anchor="ctr" anchorCtr="0">
            <a:noAutofit/>
          </a:bodyPr>
          <a:lstStyle/>
          <a:p>
            <a:pPr marL="0" marR="0" lvl="0" indent="0" algn="l" rtl="0">
              <a:spcBef>
                <a:spcPct val="0"/>
              </a:spcBef>
              <a:spcAft>
                <a:spcPct val="0"/>
              </a:spcAft>
              <a:buClr>
                <a:schemeClr val="dk1"/>
              </a:buClr>
              <a:buSzPts val="2200"/>
              <a:buFont typeface="Source Sans Pro"/>
              <a:buNone/>
            </a:pPr>
            <a:r>
              <a:rPr lang="fr-CA" sz="1900" dirty="0" smtClean="0">
                <a:solidFill>
                  <a:schemeClr val="dk1"/>
                </a:solidFill>
                <a:latin typeface="Source Sans Pro"/>
                <a:ea typeface="Source Sans Pro"/>
                <a:cs typeface="Source Sans Pro"/>
                <a:sym typeface="Source Sans Pro"/>
              </a:rPr>
              <a:t>Un environnement positif, porteur, plein de conviction et suffisamment structuré pour permettre les conversations difficiles.</a:t>
            </a:r>
            <a:endParaRPr lang="fr-CA" sz="1900" dirty="0">
              <a:solidFill>
                <a:schemeClr val="dk1"/>
              </a:solidFill>
              <a:latin typeface="Source Sans Pro"/>
              <a:ea typeface="Source Sans Pro"/>
              <a:cs typeface="Source Sans Pro"/>
              <a:sym typeface="Source Sans Pro"/>
            </a:endParaRPr>
          </a:p>
        </p:txBody>
      </p:sp>
      <p:sp>
        <p:nvSpPr>
          <p:cNvPr id="275" name="Google Shape;275;p15"/>
          <p:cNvSpPr/>
          <p:nvPr/>
        </p:nvSpPr>
        <p:spPr>
          <a:xfrm>
            <a:off x="3210432" y="1988900"/>
            <a:ext cx="2629500" cy="2244900"/>
          </a:xfrm>
          <a:prstGeom prst="wedgeRectCallout">
            <a:avLst>
              <a:gd name="adj1" fmla="val -20833"/>
              <a:gd name="adj2" fmla="val 62500"/>
            </a:avLst>
          </a:prstGeom>
          <a:solidFill>
            <a:schemeClr val="accent4"/>
          </a:solidFill>
          <a:ln>
            <a:noFill/>
          </a:ln>
        </p:spPr>
        <p:txBody>
          <a:bodyPr spcFirstLastPara="1" wrap="square" lIns="91425" tIns="91425" rIns="91425" bIns="91425" anchor="ctr" anchorCtr="0">
            <a:noAutofit/>
          </a:bodyPr>
          <a:lstStyle/>
          <a:p>
            <a:pPr marL="0" marR="0" lvl="0" indent="0" algn="l" rtl="0">
              <a:spcBef>
                <a:spcPct val="0"/>
              </a:spcBef>
              <a:spcAft>
                <a:spcPct val="0"/>
              </a:spcAft>
              <a:buClr>
                <a:schemeClr val="dk1"/>
              </a:buClr>
              <a:buSzPts val="2200"/>
              <a:buFont typeface="Source Sans Pro"/>
              <a:buNone/>
            </a:pPr>
            <a:r>
              <a:rPr lang="fr-CA" sz="1900" dirty="0" smtClean="0">
                <a:solidFill>
                  <a:schemeClr val="dk1"/>
                </a:solidFill>
                <a:latin typeface="Source Sans Pro"/>
                <a:ea typeface="Source Sans Pro"/>
                <a:cs typeface="Source Sans Pro"/>
                <a:sym typeface="Source Sans Pro"/>
              </a:rPr>
              <a:t>L’attention, les soins et la sollicitude. Le respect et l’humilité. Les relations plutôt que d’avoir raison. L’instauration de la confiance.</a:t>
            </a:r>
            <a:endParaRPr lang="fr-CA" sz="1900" dirty="0">
              <a:solidFill>
                <a:schemeClr val="dk1"/>
              </a:solidFill>
              <a:latin typeface="Source Sans Pro"/>
              <a:ea typeface="Source Sans Pro"/>
              <a:cs typeface="Source Sans Pro"/>
              <a:sym typeface="Source Sans Pro"/>
            </a:endParaRPr>
          </a:p>
        </p:txBody>
      </p:sp>
      <p:sp>
        <p:nvSpPr>
          <p:cNvPr id="276" name="Google Shape;276;p15"/>
          <p:cNvSpPr/>
          <p:nvPr/>
        </p:nvSpPr>
        <p:spPr>
          <a:xfrm>
            <a:off x="6049089" y="1988900"/>
            <a:ext cx="2629500" cy="2244900"/>
          </a:xfrm>
          <a:prstGeom prst="wedgeRectCallout">
            <a:avLst>
              <a:gd name="adj1" fmla="val -20833"/>
              <a:gd name="adj2" fmla="val 62500"/>
            </a:avLst>
          </a:prstGeom>
          <a:solidFill>
            <a:srgbClr val="11897D"/>
          </a:solidFill>
          <a:ln>
            <a:noFill/>
          </a:ln>
        </p:spPr>
        <p:txBody>
          <a:bodyPr spcFirstLastPara="1" wrap="square" lIns="91425" tIns="91425" rIns="91425" bIns="91425" anchor="ctr" anchorCtr="0">
            <a:noAutofit/>
          </a:bodyPr>
          <a:lstStyle/>
          <a:p>
            <a:pPr marL="0" marR="0" lvl="0" indent="0" algn="l" rtl="0">
              <a:spcBef>
                <a:spcPct val="0"/>
              </a:spcBef>
              <a:spcAft>
                <a:spcPct val="0"/>
              </a:spcAft>
              <a:buClr>
                <a:schemeClr val="dk1"/>
              </a:buClr>
              <a:buSzPts val="2200"/>
              <a:buFont typeface="Source Sans Pro"/>
              <a:buNone/>
            </a:pPr>
            <a:r>
              <a:rPr lang="fr-CA" sz="1900" dirty="0" smtClean="0">
                <a:solidFill>
                  <a:schemeClr val="dk1"/>
                </a:solidFill>
                <a:latin typeface="Source Sans Pro"/>
                <a:ea typeface="Source Sans Pro"/>
                <a:cs typeface="Source Sans Pro"/>
                <a:sym typeface="Source Sans Pro"/>
              </a:rPr>
              <a:t>Grandir, apprendre, s’adapter et s’entraîner. S’attaquer à des choses complexes et difficiles.</a:t>
            </a:r>
            <a:endParaRPr lang="fr-CA" sz="1900" dirty="0">
              <a:solidFill>
                <a:schemeClr val="dk1"/>
              </a:solidFill>
              <a:latin typeface="Source Sans Pro"/>
              <a:ea typeface="Source Sans Pro"/>
              <a:cs typeface="Source Sans Pro"/>
              <a:sym typeface="Source Sans Pro"/>
            </a:endParaRPr>
          </a:p>
        </p:txBody>
      </p:sp>
      <p:pic>
        <p:nvPicPr>
          <p:cNvPr id="277" name="Google Shape;277;p15" descr="Graphic of a circle with the words bravely lead in the centre"/>
          <p:cNvPicPr preferRelativeResize="0"/>
          <p:nvPr/>
        </p:nvPicPr>
        <p:blipFill>
          <a:blip r:embed="rId3">
            <a:alphaModFix/>
          </a:blip>
          <a:stretch>
            <a:fillRect/>
          </a:stretch>
        </p:blipFill>
        <p:spPr>
          <a:xfrm>
            <a:off x="8241498" y="4217067"/>
            <a:ext cx="874182" cy="874182"/>
          </a:xfrm>
          <a:prstGeom prst="rect">
            <a:avLst/>
          </a:prstGeom>
          <a:noFill/>
          <a:ln>
            <a:noFill/>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6"/>
          <p:cNvSpPr txBox="1">
            <a:spLocks noGrp="1"/>
          </p:cNvSpPr>
          <p:nvPr>
            <p:ph type="title"/>
          </p:nvPr>
        </p:nvSpPr>
        <p:spPr>
          <a:xfrm>
            <a:off x="371776" y="0"/>
            <a:ext cx="7444168" cy="10197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SzPts val="4800"/>
              <a:buFont typeface="Century Gothic"/>
              <a:buNone/>
            </a:pPr>
            <a:r>
              <a:rPr lang="fr-CA" sz="3600" dirty="0" smtClean="0">
                <a:solidFill>
                  <a:schemeClr val="dk2"/>
                </a:solidFill>
              </a:rPr>
              <a:t>Qu’est-ce qui contribue à la magie de la collaboration?</a:t>
            </a:r>
            <a:endParaRPr lang="fr-CA" sz="3600" dirty="0">
              <a:solidFill>
                <a:schemeClr val="dk2"/>
              </a:solidFill>
            </a:endParaRPr>
          </a:p>
        </p:txBody>
      </p:sp>
      <p:sp>
        <p:nvSpPr>
          <p:cNvPr id="283" name="Google Shape;283;p16"/>
          <p:cNvSpPr/>
          <p:nvPr/>
        </p:nvSpPr>
        <p:spPr>
          <a:xfrm>
            <a:off x="371775" y="1988900"/>
            <a:ext cx="2629500" cy="2244900"/>
          </a:xfrm>
          <a:prstGeom prst="wedgeRectCallout">
            <a:avLst>
              <a:gd name="adj1" fmla="val -20833"/>
              <a:gd name="adj2" fmla="val 62500"/>
            </a:avLst>
          </a:prstGeom>
          <a:solidFill>
            <a:schemeClr val="accent5"/>
          </a:solidFill>
          <a:ln>
            <a:noFill/>
          </a:ln>
        </p:spPr>
        <p:txBody>
          <a:bodyPr spcFirstLastPara="1" wrap="square" lIns="91425" tIns="91425" rIns="91425" bIns="91425" anchor="ctr" anchorCtr="0">
            <a:noAutofit/>
          </a:bodyPr>
          <a:lstStyle/>
          <a:p>
            <a:pPr marL="0" marR="0" lvl="0" indent="0" algn="l" rtl="0">
              <a:spcBef>
                <a:spcPct val="0"/>
              </a:spcBef>
              <a:spcAft>
                <a:spcPct val="0"/>
              </a:spcAft>
              <a:buClr>
                <a:schemeClr val="dk1"/>
              </a:buClr>
              <a:buSzPts val="2200"/>
              <a:buFont typeface="Source Sans Pro"/>
              <a:buNone/>
            </a:pPr>
            <a:r>
              <a:rPr lang="fr-CA" sz="1900" dirty="0" smtClean="0">
                <a:solidFill>
                  <a:schemeClr val="dk1"/>
                </a:solidFill>
                <a:latin typeface="Source Sans Pro"/>
                <a:ea typeface="Source Sans Pro"/>
                <a:cs typeface="Source Sans Pro"/>
                <a:sym typeface="Source Sans Pro"/>
              </a:rPr>
              <a:t>Un environnement positif, porteur, plein de conviction et suffisamment structuré pour permettre les conversations difficiles.</a:t>
            </a:r>
            <a:endParaRPr lang="fr-CA" sz="1900" dirty="0">
              <a:solidFill>
                <a:schemeClr val="dk1"/>
              </a:solidFill>
              <a:latin typeface="Source Sans Pro"/>
              <a:ea typeface="Source Sans Pro"/>
              <a:cs typeface="Source Sans Pro"/>
              <a:sym typeface="Source Sans Pro"/>
            </a:endParaRPr>
          </a:p>
        </p:txBody>
      </p:sp>
      <p:pic>
        <p:nvPicPr>
          <p:cNvPr id="284" name="Google Shape;284;p16" descr="Graphic of a circle with the words bravely lead in the centre"/>
          <p:cNvPicPr preferRelativeResize="0"/>
          <p:nvPr/>
        </p:nvPicPr>
        <p:blipFill>
          <a:blip r:embed="rId3">
            <a:alphaModFix/>
          </a:blip>
          <a:stretch>
            <a:fillRect/>
          </a:stretch>
        </p:blipFill>
        <p:spPr>
          <a:xfrm>
            <a:off x="8241498" y="4217067"/>
            <a:ext cx="874182" cy="874182"/>
          </a:xfrm>
          <a:prstGeom prst="rect">
            <a:avLst/>
          </a:prstGeom>
          <a:noFill/>
          <a:ln>
            <a:noFill/>
          </a:ln>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17"/>
          <p:cNvSpPr txBox="1">
            <a:spLocks noGrp="1"/>
          </p:cNvSpPr>
          <p:nvPr>
            <p:ph type="title"/>
          </p:nvPr>
        </p:nvSpPr>
        <p:spPr>
          <a:xfrm>
            <a:off x="371776" y="0"/>
            <a:ext cx="7444168" cy="10197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SzPts val="4800"/>
              <a:buFont typeface="Century Gothic"/>
              <a:buNone/>
            </a:pPr>
            <a:r>
              <a:rPr lang="fr-CA" sz="3600" dirty="0" smtClean="0">
                <a:solidFill>
                  <a:schemeClr val="dk2"/>
                </a:solidFill>
              </a:rPr>
              <a:t>Qu’est-ce qui contribue à la magie de la collaboration?</a:t>
            </a:r>
            <a:endParaRPr lang="fr-CA" sz="3600" dirty="0">
              <a:solidFill>
                <a:schemeClr val="dk2"/>
              </a:solidFill>
            </a:endParaRPr>
          </a:p>
        </p:txBody>
      </p:sp>
      <p:sp>
        <p:nvSpPr>
          <p:cNvPr id="290" name="Google Shape;290;p17"/>
          <p:cNvSpPr/>
          <p:nvPr/>
        </p:nvSpPr>
        <p:spPr>
          <a:xfrm>
            <a:off x="3210432" y="1988900"/>
            <a:ext cx="2629500" cy="2244900"/>
          </a:xfrm>
          <a:prstGeom prst="wedgeRectCallout">
            <a:avLst>
              <a:gd name="adj1" fmla="val -20833"/>
              <a:gd name="adj2" fmla="val 62500"/>
            </a:avLst>
          </a:prstGeom>
          <a:solidFill>
            <a:schemeClr val="accent4"/>
          </a:solidFill>
          <a:ln>
            <a:noFill/>
          </a:ln>
        </p:spPr>
        <p:txBody>
          <a:bodyPr spcFirstLastPara="1" wrap="square" lIns="91425" tIns="91425" rIns="91425" bIns="91425" anchor="ctr" anchorCtr="0">
            <a:noAutofit/>
          </a:bodyPr>
          <a:lstStyle/>
          <a:p>
            <a:pPr marL="0" marR="0" lvl="0" indent="0" algn="l" rtl="0">
              <a:spcBef>
                <a:spcPct val="0"/>
              </a:spcBef>
              <a:spcAft>
                <a:spcPct val="0"/>
              </a:spcAft>
              <a:buClr>
                <a:schemeClr val="dk1"/>
              </a:buClr>
              <a:buSzPts val="2200"/>
              <a:buFont typeface="Source Sans Pro"/>
              <a:buNone/>
            </a:pPr>
            <a:r>
              <a:rPr lang="fr-CA" sz="1900" dirty="0" smtClean="0">
                <a:solidFill>
                  <a:schemeClr val="dk1"/>
                </a:solidFill>
                <a:latin typeface="Source Sans Pro"/>
                <a:ea typeface="Source Sans Pro"/>
                <a:cs typeface="Source Sans Pro"/>
                <a:sym typeface="Source Sans Pro"/>
              </a:rPr>
              <a:t>L’attention, les soins et la sollicitude. Le respect et l’humilité. Les relations plutôt que d’avoir raison. L’instauration de la confiance.</a:t>
            </a:r>
            <a:endParaRPr lang="fr-CA" sz="1900" dirty="0">
              <a:solidFill>
                <a:schemeClr val="dk1"/>
              </a:solidFill>
              <a:latin typeface="Source Sans Pro"/>
              <a:ea typeface="Source Sans Pro"/>
              <a:cs typeface="Source Sans Pro"/>
              <a:sym typeface="Source Sans Pro"/>
            </a:endParaRPr>
          </a:p>
        </p:txBody>
      </p:sp>
      <p:pic>
        <p:nvPicPr>
          <p:cNvPr id="291" name="Google Shape;291;p17" descr="Graphic of a circle with the words bravely lead in the centre"/>
          <p:cNvPicPr preferRelativeResize="0"/>
          <p:nvPr/>
        </p:nvPicPr>
        <p:blipFill>
          <a:blip r:embed="rId3">
            <a:alphaModFix/>
          </a:blip>
          <a:stretch>
            <a:fillRect/>
          </a:stretch>
        </p:blipFill>
        <p:spPr>
          <a:xfrm>
            <a:off x="8241498" y="4217067"/>
            <a:ext cx="874182" cy="874182"/>
          </a:xfrm>
          <a:prstGeom prst="rect">
            <a:avLst/>
          </a:prstGeom>
          <a:noFill/>
          <a:ln>
            <a:noFill/>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18"/>
          <p:cNvSpPr txBox="1">
            <a:spLocks noGrp="1"/>
          </p:cNvSpPr>
          <p:nvPr>
            <p:ph type="title"/>
          </p:nvPr>
        </p:nvSpPr>
        <p:spPr>
          <a:xfrm>
            <a:off x="371776" y="0"/>
            <a:ext cx="7444168" cy="10197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SzPts val="4800"/>
              <a:buFont typeface="Century Gothic"/>
              <a:buNone/>
            </a:pPr>
            <a:r>
              <a:rPr lang="fr-CA" sz="3600" dirty="0" smtClean="0">
                <a:solidFill>
                  <a:schemeClr val="dk2"/>
                </a:solidFill>
              </a:rPr>
              <a:t>Qu’est-ce qui contribue à la magie de la collaboration?</a:t>
            </a:r>
            <a:endParaRPr lang="fr-CA" sz="3600" dirty="0">
              <a:solidFill>
                <a:schemeClr val="dk2"/>
              </a:solidFill>
            </a:endParaRPr>
          </a:p>
        </p:txBody>
      </p:sp>
      <p:sp>
        <p:nvSpPr>
          <p:cNvPr id="297" name="Google Shape;297;p18"/>
          <p:cNvSpPr/>
          <p:nvPr/>
        </p:nvSpPr>
        <p:spPr>
          <a:xfrm>
            <a:off x="6049089" y="1988900"/>
            <a:ext cx="2629500" cy="2244900"/>
          </a:xfrm>
          <a:prstGeom prst="wedgeRectCallout">
            <a:avLst>
              <a:gd name="adj1" fmla="val -20833"/>
              <a:gd name="adj2" fmla="val 62500"/>
            </a:avLst>
          </a:prstGeom>
          <a:solidFill>
            <a:srgbClr val="11897D"/>
          </a:solidFill>
          <a:ln>
            <a:noFill/>
          </a:ln>
        </p:spPr>
        <p:txBody>
          <a:bodyPr spcFirstLastPara="1" wrap="square" lIns="91425" tIns="91425" rIns="91425" bIns="91425" anchor="ctr" anchorCtr="0">
            <a:noAutofit/>
          </a:bodyPr>
          <a:lstStyle/>
          <a:p>
            <a:pPr marL="0" marR="0" lvl="0" indent="0" algn="l" rtl="0">
              <a:spcBef>
                <a:spcPct val="0"/>
              </a:spcBef>
              <a:spcAft>
                <a:spcPct val="0"/>
              </a:spcAft>
              <a:buClr>
                <a:schemeClr val="dk1"/>
              </a:buClr>
              <a:buSzPts val="2200"/>
              <a:buFont typeface="Source Sans Pro"/>
              <a:buNone/>
            </a:pPr>
            <a:r>
              <a:rPr lang="fr-CA" sz="1900" dirty="0" smtClean="0">
                <a:solidFill>
                  <a:schemeClr val="dk1"/>
                </a:solidFill>
                <a:latin typeface="Source Sans Pro"/>
                <a:ea typeface="Source Sans Pro"/>
                <a:cs typeface="Source Sans Pro"/>
                <a:sym typeface="Source Sans Pro"/>
              </a:rPr>
              <a:t>Grandir, apprendre, s’adapter et s’entraîner. S’attaquer à des choses complexes et difficiles.</a:t>
            </a:r>
            <a:endParaRPr lang="fr-CA" sz="1900" dirty="0">
              <a:solidFill>
                <a:schemeClr val="dk1"/>
              </a:solidFill>
              <a:latin typeface="Source Sans Pro"/>
              <a:ea typeface="Source Sans Pro"/>
              <a:cs typeface="Source Sans Pro"/>
              <a:sym typeface="Source Sans Pro"/>
            </a:endParaRPr>
          </a:p>
        </p:txBody>
      </p:sp>
      <p:pic>
        <p:nvPicPr>
          <p:cNvPr id="298" name="Google Shape;298;p18" descr="Graphic of a circle with the words bravely lead in the centre"/>
          <p:cNvPicPr preferRelativeResize="0"/>
          <p:nvPr/>
        </p:nvPicPr>
        <p:blipFill>
          <a:blip r:embed="rId3">
            <a:alphaModFix/>
          </a:blip>
          <a:stretch>
            <a:fillRect/>
          </a:stretch>
        </p:blipFill>
        <p:spPr>
          <a:xfrm>
            <a:off x="8241498" y="4217067"/>
            <a:ext cx="874182" cy="874182"/>
          </a:xfrm>
          <a:prstGeom prst="rect">
            <a:avLst/>
          </a:prstGeom>
          <a:noFill/>
          <a:ln>
            <a:noFill/>
          </a:ln>
        </p:spPr>
      </p:pic>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19"/>
          <p:cNvSpPr txBox="1">
            <a:spLocks noGrp="1"/>
          </p:cNvSpPr>
          <p:nvPr>
            <p:ph type="title"/>
          </p:nvPr>
        </p:nvSpPr>
        <p:spPr>
          <a:xfrm>
            <a:off x="5214968" y="960367"/>
            <a:ext cx="2487273" cy="2954168"/>
          </a:xfrm>
          <a:prstGeom prst="rect">
            <a:avLst/>
          </a:prstGeom>
          <a:noFill/>
          <a:ln>
            <a:noFill/>
          </a:ln>
        </p:spPr>
        <p:txBody>
          <a:bodyPr spcFirstLastPara="1" wrap="square" lIns="91425" tIns="91425" rIns="91425" bIns="91425" anchor="ctr" anchorCtr="0">
            <a:noAutofit/>
          </a:bodyPr>
          <a:lstStyle/>
          <a:p>
            <a:pPr marL="0" lvl="0" indent="0" algn="l" rtl="0">
              <a:spcBef>
                <a:spcPct val="0"/>
              </a:spcBef>
              <a:spcAft>
                <a:spcPct val="0"/>
              </a:spcAft>
              <a:buClr>
                <a:schemeClr val="lt1"/>
              </a:buClr>
              <a:buSzPts val="4800"/>
              <a:buFont typeface="Source Sans Pro"/>
              <a:buNone/>
            </a:pPr>
            <a:r>
              <a:rPr lang="fr-CA" sz="2000" dirty="0" smtClean="0">
                <a:solidFill>
                  <a:srgbClr val="595959"/>
                </a:solidFill>
                <a:latin typeface="Source Sans Pro"/>
                <a:ea typeface="Source Sans Pro"/>
                <a:cs typeface="Source Sans Pro"/>
                <a:sym typeface="Source Sans Pro"/>
              </a:rPr>
              <a:t>-Agir avec intention, nous comporter avec intégrité</a:t>
            </a:r>
            <a:br>
              <a:rPr lang="fr-CA" sz="2000" dirty="0" smtClean="0">
                <a:solidFill>
                  <a:srgbClr val="595959"/>
                </a:solidFill>
                <a:latin typeface="Source Sans Pro"/>
                <a:ea typeface="Source Sans Pro"/>
                <a:cs typeface="Source Sans Pro"/>
                <a:sym typeface="Source Sans Pro"/>
              </a:rPr>
            </a:br>
            <a:r>
              <a:rPr lang="fr-CA" sz="2000" dirty="0" smtClean="0">
                <a:solidFill>
                  <a:srgbClr val="595959"/>
                </a:solidFill>
                <a:latin typeface="Source Sans Pro"/>
                <a:ea typeface="Source Sans Pro"/>
                <a:cs typeface="Source Sans Pro"/>
                <a:sym typeface="Source Sans Pro"/>
              </a:rPr>
              <a:t/>
            </a:r>
            <a:br>
              <a:rPr lang="fr-CA" sz="2000" dirty="0" smtClean="0">
                <a:solidFill>
                  <a:srgbClr val="595959"/>
                </a:solidFill>
                <a:latin typeface="Source Sans Pro"/>
                <a:ea typeface="Source Sans Pro"/>
                <a:cs typeface="Source Sans Pro"/>
                <a:sym typeface="Source Sans Pro"/>
              </a:rPr>
            </a:br>
            <a:r>
              <a:rPr lang="fr-CA" sz="2000" dirty="0" smtClean="0">
                <a:solidFill>
                  <a:srgbClr val="595959"/>
                </a:solidFill>
                <a:latin typeface="Source Sans Pro"/>
                <a:ea typeface="Source Sans Pro"/>
                <a:cs typeface="Source Sans Pro"/>
                <a:sym typeface="Source Sans Pro"/>
              </a:rPr>
              <a:t>-Travailler avec l’émotion pour trouver un sens</a:t>
            </a:r>
            <a:br>
              <a:rPr lang="fr-CA" sz="2000" dirty="0" smtClean="0">
                <a:solidFill>
                  <a:srgbClr val="595959"/>
                </a:solidFill>
                <a:latin typeface="Source Sans Pro"/>
                <a:ea typeface="Source Sans Pro"/>
                <a:cs typeface="Source Sans Pro"/>
                <a:sym typeface="Source Sans Pro"/>
              </a:rPr>
            </a:br>
            <a:r>
              <a:rPr lang="fr-CA" sz="2000" dirty="0" smtClean="0">
                <a:solidFill>
                  <a:srgbClr val="595959"/>
                </a:solidFill>
                <a:latin typeface="Source Sans Pro"/>
                <a:ea typeface="Source Sans Pro"/>
                <a:cs typeface="Source Sans Pro"/>
                <a:sym typeface="Source Sans Pro"/>
              </a:rPr>
              <a:t/>
            </a:r>
            <a:br>
              <a:rPr lang="fr-CA" sz="2000" dirty="0" smtClean="0">
                <a:solidFill>
                  <a:srgbClr val="595959"/>
                </a:solidFill>
                <a:latin typeface="Source Sans Pro"/>
                <a:ea typeface="Source Sans Pro"/>
                <a:cs typeface="Source Sans Pro"/>
                <a:sym typeface="Source Sans Pro"/>
              </a:rPr>
            </a:br>
            <a:r>
              <a:rPr lang="fr-CA" sz="2000" dirty="0" smtClean="0">
                <a:solidFill>
                  <a:srgbClr val="595959"/>
                </a:solidFill>
                <a:latin typeface="Source Sans Pro"/>
                <a:ea typeface="Source Sans Pro"/>
                <a:cs typeface="Source Sans Pro"/>
                <a:sym typeface="Source Sans Pro"/>
              </a:rPr>
              <a:t>-Inviter la complexité</a:t>
            </a:r>
            <a:br>
              <a:rPr lang="fr-CA" sz="2000" dirty="0" smtClean="0">
                <a:solidFill>
                  <a:srgbClr val="595959"/>
                </a:solidFill>
                <a:latin typeface="Source Sans Pro"/>
                <a:ea typeface="Source Sans Pro"/>
                <a:cs typeface="Source Sans Pro"/>
                <a:sym typeface="Source Sans Pro"/>
              </a:rPr>
            </a:br>
            <a:r>
              <a:rPr lang="fr-CA" sz="2000" dirty="0" smtClean="0">
                <a:solidFill>
                  <a:srgbClr val="595959"/>
                </a:solidFill>
                <a:latin typeface="Source Sans Pro"/>
                <a:ea typeface="Source Sans Pro"/>
                <a:cs typeface="Source Sans Pro"/>
                <a:sym typeface="Source Sans Pro"/>
              </a:rPr>
              <a:t/>
            </a:r>
            <a:br>
              <a:rPr lang="fr-CA" sz="2000" dirty="0" smtClean="0">
                <a:solidFill>
                  <a:srgbClr val="595959"/>
                </a:solidFill>
                <a:latin typeface="Source Sans Pro"/>
                <a:ea typeface="Source Sans Pro"/>
                <a:cs typeface="Source Sans Pro"/>
                <a:sym typeface="Source Sans Pro"/>
              </a:rPr>
            </a:br>
            <a:r>
              <a:rPr lang="fr-CA" sz="2000" dirty="0" smtClean="0">
                <a:solidFill>
                  <a:srgbClr val="595959"/>
                </a:solidFill>
                <a:latin typeface="Source Sans Pro"/>
                <a:ea typeface="Source Sans Pro"/>
                <a:cs typeface="Source Sans Pro"/>
                <a:sym typeface="Source Sans Pro"/>
              </a:rPr>
              <a:t>-Bien exprimer notre désaccord</a:t>
            </a:r>
            <a:endParaRPr lang="fr-CA" dirty="0"/>
          </a:p>
        </p:txBody>
      </p:sp>
      <p:pic>
        <p:nvPicPr>
          <p:cNvPr id="304" name="Google Shape;304;p19"/>
          <p:cNvPicPr preferRelativeResize="0"/>
          <p:nvPr/>
        </p:nvPicPr>
        <p:blipFill>
          <a:blip r:embed="rId3">
            <a:alphaModFix/>
          </a:blip>
          <a:stretch>
            <a:fillRect/>
          </a:stretch>
        </p:blipFill>
        <p:spPr>
          <a:xfrm>
            <a:off x="1481962" y="644838"/>
            <a:ext cx="3203193" cy="1792613"/>
          </a:xfrm>
          <a:prstGeom prst="rect">
            <a:avLst/>
          </a:prstGeom>
          <a:noFill/>
          <a:ln>
            <a:noFill/>
          </a:ln>
        </p:spPr>
      </p:pic>
      <p:sp>
        <p:nvSpPr>
          <p:cNvPr id="305" name="Google Shape;305;p19"/>
          <p:cNvSpPr txBox="1"/>
          <p:nvPr/>
        </p:nvSpPr>
        <p:spPr>
          <a:xfrm>
            <a:off x="1481961" y="2559013"/>
            <a:ext cx="3203193" cy="1554440"/>
          </a:xfrm>
          <a:prstGeom prst="rect">
            <a:avLst/>
          </a:prstGeom>
          <a:noFill/>
          <a:ln>
            <a:noFill/>
          </a:ln>
        </p:spPr>
        <p:txBody>
          <a:bodyPr spcFirstLastPara="1" wrap="square" lIns="91425" tIns="45700" rIns="91425" bIns="45700" anchor="t" anchorCtr="0">
            <a:spAutoFit/>
          </a:bodyPr>
          <a:lstStyle/>
          <a:p>
            <a:pPr marL="0" marR="0" lvl="0" indent="0" algn="ctr" rtl="0">
              <a:spcBef>
                <a:spcPct val="0"/>
              </a:spcBef>
              <a:spcAft>
                <a:spcPct val="0"/>
              </a:spcAft>
              <a:buNone/>
            </a:pPr>
            <a:r>
              <a:rPr lang="fr-CA" sz="2400" dirty="0" smtClean="0">
                <a:solidFill>
                  <a:schemeClr val="accent5"/>
                </a:solidFill>
                <a:latin typeface="Century Gothic"/>
                <a:ea typeface="Century Gothic"/>
                <a:cs typeface="Century Gothic"/>
                <a:sym typeface="Century Gothic"/>
              </a:rPr>
              <a:t>COMMENT créer la magie de la collaboration pour en récolter les fruits?</a:t>
            </a:r>
            <a:endParaRPr lang="fr-CA" dirty="0"/>
          </a:p>
        </p:txBody>
      </p:sp>
      <p:pic>
        <p:nvPicPr>
          <p:cNvPr id="306" name="Google Shape;306;p19" descr="Graphic of a circle with the words bravely lead in the centre"/>
          <p:cNvPicPr preferRelativeResize="0"/>
          <p:nvPr/>
        </p:nvPicPr>
        <p:blipFill>
          <a:blip r:embed="rId4">
            <a:alphaModFix/>
          </a:blip>
          <a:stretch>
            <a:fillRect/>
          </a:stretch>
        </p:blipFill>
        <p:spPr>
          <a:xfrm>
            <a:off x="77965" y="4153247"/>
            <a:ext cx="874182" cy="874182"/>
          </a:xfrm>
          <a:prstGeom prst="rect">
            <a:avLst/>
          </a:prstGeom>
          <a:noFill/>
          <a:ln>
            <a:noFill/>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
          <p:cNvSpPr txBox="1">
            <a:spLocks noGrp="1"/>
          </p:cNvSpPr>
          <p:nvPr>
            <p:ph type="title"/>
          </p:nvPr>
        </p:nvSpPr>
        <p:spPr>
          <a:xfrm>
            <a:off x="283103" y="712141"/>
            <a:ext cx="6244200" cy="3835500"/>
          </a:xfrm>
          <a:prstGeom prst="rect">
            <a:avLst/>
          </a:prstGeom>
          <a:noFill/>
          <a:ln>
            <a:noFill/>
          </a:ln>
        </p:spPr>
        <p:txBody>
          <a:bodyPr spcFirstLastPara="1" wrap="square" lIns="91425" tIns="91425" rIns="91425" bIns="91425" anchor="ctr" anchorCtr="0">
            <a:noAutofit/>
          </a:bodyPr>
          <a:lstStyle/>
          <a:p>
            <a:pPr marL="0" lvl="0" indent="0" algn="l" rtl="0">
              <a:spcBef>
                <a:spcPct val="0"/>
              </a:spcBef>
              <a:spcAft>
                <a:spcPct val="0"/>
              </a:spcAft>
              <a:buClr>
                <a:schemeClr val="lt1"/>
              </a:buClr>
              <a:buSzPts val="4800"/>
              <a:buFont typeface="Century Gothic"/>
              <a:buNone/>
            </a:pPr>
            <a:r>
              <a:rPr lang="fr-CA" sz="4200" dirty="0" smtClean="0">
                <a:solidFill>
                  <a:schemeClr val="accent5"/>
                </a:solidFill>
              </a:rPr>
              <a:t>Revenez LOIN dans le passé…vous souvenez-vous de quelque chose de magique que vous aimiez dans votre enfance?</a:t>
            </a:r>
            <a:endParaRPr lang="fr-CA" sz="4200" dirty="0"/>
          </a:p>
        </p:txBody>
      </p:sp>
      <p:pic>
        <p:nvPicPr>
          <p:cNvPr id="174" name="Google Shape;174;p2" descr="Graphic of a circle with the words bravely lead in the centre"/>
          <p:cNvPicPr preferRelativeResize="0"/>
          <p:nvPr/>
        </p:nvPicPr>
        <p:blipFill>
          <a:blip r:embed="rId3">
            <a:alphaModFix/>
          </a:blip>
          <a:stretch>
            <a:fillRect/>
          </a:stretch>
        </p:blipFill>
        <p:spPr>
          <a:xfrm>
            <a:off x="8115977" y="4269318"/>
            <a:ext cx="874182" cy="874182"/>
          </a:xfrm>
          <a:prstGeom prst="rect">
            <a:avLst/>
          </a:prstGeom>
          <a:noFill/>
          <a:ln>
            <a:noFill/>
          </a:ln>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p20"/>
          <p:cNvSpPr txBox="1">
            <a:spLocks noGrp="1"/>
          </p:cNvSpPr>
          <p:nvPr>
            <p:ph type="title"/>
          </p:nvPr>
        </p:nvSpPr>
        <p:spPr>
          <a:xfrm>
            <a:off x="371776" y="0"/>
            <a:ext cx="7499738" cy="10197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SzPts val="4800"/>
              <a:buFont typeface="Century Gothic"/>
              <a:buNone/>
            </a:pPr>
            <a:r>
              <a:rPr lang="fr-CA" sz="3100" dirty="0" smtClean="0">
                <a:solidFill>
                  <a:schemeClr val="accent5"/>
                </a:solidFill>
              </a:rPr>
              <a:t>Choisissez un point de vue : la collaboration commence avec VOUS</a:t>
            </a:r>
            <a:endParaRPr lang="fr-CA" sz="3100" dirty="0">
              <a:solidFill>
                <a:schemeClr val="accent5"/>
              </a:solidFill>
            </a:endParaRPr>
          </a:p>
        </p:txBody>
      </p:sp>
      <p:sp>
        <p:nvSpPr>
          <p:cNvPr id="312" name="Google Shape;312;p20"/>
          <p:cNvSpPr/>
          <p:nvPr/>
        </p:nvSpPr>
        <p:spPr>
          <a:xfrm>
            <a:off x="371775" y="1608881"/>
            <a:ext cx="2629500" cy="2624919"/>
          </a:xfrm>
          <a:prstGeom prst="wedgeRectCallout">
            <a:avLst>
              <a:gd name="adj1" fmla="val -20833"/>
              <a:gd name="adj2" fmla="val 62500"/>
            </a:avLst>
          </a:prstGeom>
          <a:solidFill>
            <a:schemeClr val="accent5"/>
          </a:solidFill>
          <a:ln>
            <a:noFill/>
          </a:ln>
        </p:spPr>
        <p:txBody>
          <a:bodyPr spcFirstLastPara="1" wrap="square" lIns="91425" tIns="91425" rIns="91425" bIns="91425" anchor="ctr" anchorCtr="0">
            <a:noAutofit/>
          </a:bodyPr>
          <a:lstStyle/>
          <a:p>
            <a:pPr marL="0" marR="0" lvl="0" indent="0" algn="l" rtl="0">
              <a:spcBef>
                <a:spcPct val="0"/>
              </a:spcBef>
              <a:spcAft>
                <a:spcPct val="0"/>
              </a:spcAft>
              <a:buClr>
                <a:schemeClr val="dk1"/>
              </a:buClr>
              <a:buSzPts val="2000"/>
              <a:buFont typeface="Source Sans Pro"/>
              <a:buNone/>
            </a:pPr>
            <a:r>
              <a:rPr lang="fr-CA" sz="1900" b="1" dirty="0" smtClean="0">
                <a:solidFill>
                  <a:schemeClr val="dk1"/>
                </a:solidFill>
                <a:latin typeface="Source Sans Pro"/>
                <a:ea typeface="Source Sans Pro"/>
                <a:cs typeface="Source Sans Pro"/>
                <a:sym typeface="Source Sans Pro"/>
              </a:rPr>
              <a:t>La perspective du « JE » : </a:t>
            </a:r>
            <a:r>
              <a:rPr lang="fr-CA" sz="1900" dirty="0" smtClean="0">
                <a:solidFill>
                  <a:schemeClr val="dk1"/>
                </a:solidFill>
                <a:latin typeface="Source Sans Pro"/>
                <a:ea typeface="Source Sans Pro"/>
                <a:cs typeface="Source Sans Pro"/>
                <a:sym typeface="Source Sans Pro"/>
              </a:rPr>
              <a:t>il n’y a qu’une seule bonne réponse ou opinion : la vôtre. Si les autres ne comprennent pas, ils ont tort et/ou ils sont mauvais.</a:t>
            </a:r>
            <a:endParaRPr lang="fr-CA" sz="1900" dirty="0">
              <a:solidFill>
                <a:schemeClr val="dk1"/>
              </a:solidFill>
              <a:latin typeface="Source Sans Pro"/>
              <a:ea typeface="Source Sans Pro"/>
              <a:cs typeface="Source Sans Pro"/>
              <a:sym typeface="Source Sans Pro"/>
            </a:endParaRPr>
          </a:p>
        </p:txBody>
      </p:sp>
      <p:sp>
        <p:nvSpPr>
          <p:cNvPr id="313" name="Google Shape;313;p20"/>
          <p:cNvSpPr/>
          <p:nvPr/>
        </p:nvSpPr>
        <p:spPr>
          <a:xfrm>
            <a:off x="3210431" y="1608881"/>
            <a:ext cx="3026739" cy="2624919"/>
          </a:xfrm>
          <a:prstGeom prst="wedgeRectCallout">
            <a:avLst>
              <a:gd name="adj1" fmla="val -20833"/>
              <a:gd name="adj2" fmla="val 62500"/>
            </a:avLst>
          </a:prstGeom>
          <a:solidFill>
            <a:schemeClr val="accent4"/>
          </a:solidFill>
          <a:ln>
            <a:noFill/>
          </a:ln>
        </p:spPr>
        <p:txBody>
          <a:bodyPr spcFirstLastPara="1" wrap="square" lIns="91425" tIns="91425" rIns="91425" bIns="91425" anchor="ctr" anchorCtr="0">
            <a:noAutofit/>
          </a:bodyPr>
          <a:lstStyle/>
          <a:p>
            <a:pPr marL="0" marR="0" lvl="0" indent="0" algn="l" rtl="0">
              <a:spcBef>
                <a:spcPct val="0"/>
              </a:spcBef>
              <a:spcAft>
                <a:spcPct val="0"/>
              </a:spcAft>
              <a:buClr>
                <a:schemeClr val="dk1"/>
              </a:buClr>
              <a:buSzPts val="2000"/>
              <a:buFont typeface="Source Sans Pro"/>
              <a:buNone/>
            </a:pPr>
            <a:r>
              <a:rPr lang="fr-CA" sz="1900" b="1" dirty="0" smtClean="0">
                <a:solidFill>
                  <a:schemeClr val="dk1"/>
                </a:solidFill>
                <a:latin typeface="Source Sans Pro"/>
                <a:ea typeface="Source Sans Pro"/>
                <a:cs typeface="Source Sans Pro"/>
                <a:sym typeface="Source Sans Pro"/>
              </a:rPr>
              <a:t>La perspective du « NOUS » : </a:t>
            </a:r>
            <a:r>
              <a:rPr lang="fr-CA" sz="1900" dirty="0" smtClean="0">
                <a:solidFill>
                  <a:schemeClr val="dk1"/>
                </a:solidFill>
                <a:latin typeface="Source Sans Pro"/>
                <a:ea typeface="Source Sans Pro"/>
                <a:cs typeface="Source Sans Pro"/>
                <a:sym typeface="Source Sans Pro"/>
              </a:rPr>
              <a:t>il existe différentes façons de voir cette question complexe et nous pouvons trouver un terrain d’entente pour résoudre ce problème ardu si nous investissons les uns dans les autres.</a:t>
            </a:r>
            <a:endParaRPr lang="fr-CA" sz="1900" dirty="0">
              <a:solidFill>
                <a:schemeClr val="dk1"/>
              </a:solidFill>
              <a:latin typeface="Source Sans Pro"/>
              <a:ea typeface="Source Sans Pro"/>
              <a:cs typeface="Source Sans Pro"/>
              <a:sym typeface="Source Sans Pro"/>
            </a:endParaRPr>
          </a:p>
        </p:txBody>
      </p:sp>
      <p:pic>
        <p:nvPicPr>
          <p:cNvPr id="314" name="Google Shape;314;p20" descr="Graphic of a circle with the words bravely lead in the centre"/>
          <p:cNvPicPr preferRelativeResize="0"/>
          <p:nvPr/>
        </p:nvPicPr>
        <p:blipFill>
          <a:blip r:embed="rId3">
            <a:alphaModFix/>
          </a:blip>
          <a:stretch>
            <a:fillRect/>
          </a:stretch>
        </p:blipFill>
        <p:spPr>
          <a:xfrm>
            <a:off x="8138172" y="4172119"/>
            <a:ext cx="874182" cy="874182"/>
          </a:xfrm>
          <a:prstGeom prst="rect">
            <a:avLst/>
          </a:prstGeom>
          <a:noFill/>
          <a:ln>
            <a:noFill/>
          </a:ln>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21"/>
          <p:cNvSpPr txBox="1">
            <a:spLocks noGrp="1"/>
          </p:cNvSpPr>
          <p:nvPr>
            <p:ph type="title"/>
          </p:nvPr>
        </p:nvSpPr>
        <p:spPr>
          <a:xfrm>
            <a:off x="371775" y="0"/>
            <a:ext cx="7766397" cy="10197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SzPts val="4800"/>
              <a:buFont typeface="Century Gothic"/>
              <a:buNone/>
            </a:pPr>
            <a:r>
              <a:rPr lang="fr-CA" sz="3100" dirty="0" smtClean="0">
                <a:solidFill>
                  <a:schemeClr val="accent5"/>
                </a:solidFill>
                <a:latin typeface="Century Gothic"/>
                <a:ea typeface="Century Gothic"/>
                <a:cs typeface="Century Gothic"/>
                <a:sym typeface="Century Gothic"/>
              </a:rPr>
              <a:t>Choisissez un point de vue : la collaboration commence avec VOUS</a:t>
            </a:r>
            <a:endParaRPr lang="fr-CA" sz="3100" dirty="0">
              <a:solidFill>
                <a:schemeClr val="accent5"/>
              </a:solidFill>
              <a:latin typeface="Century Gothic"/>
              <a:ea typeface="Century Gothic"/>
              <a:cs typeface="Century Gothic"/>
              <a:sym typeface="Century Gothic"/>
            </a:endParaRPr>
          </a:p>
        </p:txBody>
      </p:sp>
      <p:sp>
        <p:nvSpPr>
          <p:cNvPr id="320" name="Google Shape;320;p21"/>
          <p:cNvSpPr/>
          <p:nvPr/>
        </p:nvSpPr>
        <p:spPr>
          <a:xfrm>
            <a:off x="371775" y="1608881"/>
            <a:ext cx="2629500" cy="2624919"/>
          </a:xfrm>
          <a:prstGeom prst="wedgeRectCallout">
            <a:avLst>
              <a:gd name="adj1" fmla="val -20833"/>
              <a:gd name="adj2" fmla="val 62500"/>
            </a:avLst>
          </a:prstGeom>
          <a:solidFill>
            <a:schemeClr val="accent5"/>
          </a:solidFill>
          <a:ln>
            <a:noFill/>
          </a:ln>
        </p:spPr>
        <p:txBody>
          <a:bodyPr spcFirstLastPara="1" wrap="square" lIns="91425" tIns="91425" rIns="91425" bIns="91425" anchor="ctr" anchorCtr="0">
            <a:noAutofit/>
          </a:bodyPr>
          <a:lstStyle/>
          <a:p>
            <a:pPr lvl="0">
              <a:buClr>
                <a:schemeClr val="dk1"/>
              </a:buClr>
              <a:buSzPts val="2000"/>
            </a:pPr>
            <a:r>
              <a:rPr lang="fr-CA" sz="1800" b="1" dirty="0">
                <a:solidFill>
                  <a:schemeClr val="dk1"/>
                </a:solidFill>
                <a:latin typeface="Source Sans Pro"/>
                <a:ea typeface="Source Sans Pro"/>
                <a:cs typeface="Source Sans Pro"/>
                <a:sym typeface="Source Sans Pro"/>
              </a:rPr>
              <a:t>La perspective du « JE </a:t>
            </a:r>
            <a:r>
              <a:rPr lang="fr-CA" sz="1800" b="1" dirty="0" smtClean="0">
                <a:solidFill>
                  <a:schemeClr val="dk1"/>
                </a:solidFill>
                <a:latin typeface="Source Sans Pro"/>
                <a:ea typeface="Source Sans Pro"/>
                <a:cs typeface="Source Sans Pro"/>
                <a:sym typeface="Source Sans Pro"/>
              </a:rPr>
              <a:t>» : </a:t>
            </a:r>
            <a:r>
              <a:rPr lang="fr-CA" sz="1800" dirty="0">
                <a:solidFill>
                  <a:schemeClr val="dk1"/>
                </a:solidFill>
                <a:latin typeface="Source Sans Pro"/>
                <a:ea typeface="Source Sans Pro"/>
                <a:cs typeface="Source Sans Pro"/>
                <a:sym typeface="Source Sans Pro"/>
              </a:rPr>
              <a:t>il n’y a qu’une seule bonne réponse ou opinion : la vôtre. Si les autres ne comprennent pas, ils ont tort et/ou ils sont mauvais.</a:t>
            </a:r>
            <a:endParaRPr lang="fr-CA" sz="1800" dirty="0">
              <a:solidFill>
                <a:schemeClr val="dk1"/>
              </a:solidFill>
              <a:latin typeface="Source Sans Pro"/>
              <a:ea typeface="Source Sans Pro"/>
              <a:cs typeface="Source Sans Pro"/>
              <a:sym typeface="Source Sans Pro"/>
            </a:endParaRPr>
          </a:p>
        </p:txBody>
      </p:sp>
      <p:sp>
        <p:nvSpPr>
          <p:cNvPr id="321" name="Google Shape;321;p21"/>
          <p:cNvSpPr/>
          <p:nvPr/>
        </p:nvSpPr>
        <p:spPr>
          <a:xfrm>
            <a:off x="3210432" y="1608881"/>
            <a:ext cx="2629500" cy="2624919"/>
          </a:xfrm>
          <a:prstGeom prst="wedgeRectCallout">
            <a:avLst>
              <a:gd name="adj1" fmla="val -20833"/>
              <a:gd name="adj2" fmla="val 62500"/>
            </a:avLst>
          </a:prstGeom>
          <a:solidFill>
            <a:schemeClr val="accent4"/>
          </a:solidFill>
          <a:ln>
            <a:noFill/>
          </a:ln>
        </p:spPr>
        <p:txBody>
          <a:bodyPr spcFirstLastPara="1" wrap="square" lIns="91425" tIns="91425" rIns="91425" bIns="91425" anchor="ctr" anchorCtr="0">
            <a:noAutofit/>
          </a:bodyPr>
          <a:lstStyle/>
          <a:p>
            <a:pPr lvl="0">
              <a:buClr>
                <a:schemeClr val="dk1"/>
              </a:buClr>
              <a:buSzPts val="2000"/>
            </a:pPr>
            <a:r>
              <a:rPr lang="fr-CA" sz="1800" b="1" dirty="0">
                <a:solidFill>
                  <a:schemeClr val="dk1"/>
                </a:solidFill>
                <a:latin typeface="Source Sans Pro"/>
                <a:ea typeface="Source Sans Pro"/>
                <a:cs typeface="Source Sans Pro"/>
                <a:sym typeface="Source Sans Pro"/>
              </a:rPr>
              <a:t>La perspective du « NOUS » : </a:t>
            </a:r>
            <a:r>
              <a:rPr lang="fr-CA" sz="1800" dirty="0">
                <a:solidFill>
                  <a:schemeClr val="dk1"/>
                </a:solidFill>
                <a:latin typeface="Source Sans Pro"/>
                <a:ea typeface="Source Sans Pro"/>
                <a:cs typeface="Source Sans Pro"/>
                <a:sym typeface="Source Sans Pro"/>
              </a:rPr>
              <a:t>il existe différentes façons de voir cette question complexe et nous pouvons trouver un terrain d’entente pour résoudre ce problème ardu si nous investissons les uns dans les autres.</a:t>
            </a:r>
            <a:endParaRPr lang="fr-CA" sz="1800" dirty="0">
              <a:solidFill>
                <a:schemeClr val="dk1"/>
              </a:solidFill>
              <a:latin typeface="Source Sans Pro"/>
              <a:ea typeface="Source Sans Pro"/>
              <a:cs typeface="Source Sans Pro"/>
              <a:sym typeface="Source Sans Pro"/>
            </a:endParaRPr>
          </a:p>
        </p:txBody>
      </p:sp>
      <p:sp>
        <p:nvSpPr>
          <p:cNvPr id="322" name="Google Shape;322;p21"/>
          <p:cNvSpPr/>
          <p:nvPr/>
        </p:nvSpPr>
        <p:spPr>
          <a:xfrm>
            <a:off x="6049089" y="1608881"/>
            <a:ext cx="2629500" cy="2624919"/>
          </a:xfrm>
          <a:prstGeom prst="wedgeRectCallout">
            <a:avLst>
              <a:gd name="adj1" fmla="val -20833"/>
              <a:gd name="adj2" fmla="val 62500"/>
            </a:avLst>
          </a:prstGeom>
          <a:solidFill>
            <a:srgbClr val="11897D"/>
          </a:solidFill>
          <a:ln>
            <a:noFill/>
          </a:ln>
        </p:spPr>
        <p:txBody>
          <a:bodyPr spcFirstLastPara="1" wrap="square" lIns="91425" tIns="91425" rIns="91425" bIns="91425" anchor="ctr" anchorCtr="0">
            <a:noAutofit/>
          </a:bodyPr>
          <a:lstStyle/>
          <a:p>
            <a:pPr marL="0" marR="0" lvl="0" indent="0" algn="l" rtl="0">
              <a:spcBef>
                <a:spcPct val="0"/>
              </a:spcBef>
              <a:spcAft>
                <a:spcPct val="0"/>
              </a:spcAft>
              <a:buClr>
                <a:schemeClr val="dk1"/>
              </a:buClr>
              <a:buSzPts val="1800"/>
              <a:buFont typeface="Source Sans Pro"/>
              <a:buNone/>
            </a:pPr>
            <a:r>
              <a:rPr lang="fr-CA" sz="1800" b="1" dirty="0" smtClean="0">
                <a:solidFill>
                  <a:schemeClr val="dk1"/>
                </a:solidFill>
                <a:latin typeface="Source Sans Pro"/>
                <a:ea typeface="Source Sans Pro"/>
                <a:cs typeface="Source Sans Pro"/>
                <a:sym typeface="Source Sans Pro"/>
              </a:rPr>
              <a:t>Comment vous montrerez-vous à la hauteur?</a:t>
            </a:r>
            <a:endParaRPr lang="fr-CA" dirty="0" smtClean="0"/>
          </a:p>
          <a:p>
            <a:pPr marL="0" marR="0" lvl="0" indent="0" algn="l" rtl="0">
              <a:spcBef>
                <a:spcPct val="0"/>
              </a:spcBef>
              <a:spcAft>
                <a:spcPct val="0"/>
              </a:spcAft>
              <a:buClr>
                <a:schemeClr val="dk1"/>
              </a:buClr>
              <a:buSzPts val="1800"/>
              <a:buFont typeface="Century Gothic"/>
              <a:buNone/>
            </a:pPr>
            <a:endParaRPr lang="fr-CA" sz="1800" b="1" dirty="0" smtClean="0">
              <a:solidFill>
                <a:schemeClr val="dk1"/>
              </a:solidFill>
              <a:latin typeface="Source Sans Pro"/>
              <a:ea typeface="Source Sans Pro"/>
              <a:cs typeface="Source Sans Pro"/>
              <a:sym typeface="Source Sans Pro"/>
            </a:endParaRPr>
          </a:p>
          <a:p>
            <a:pPr marL="0" marR="0" lvl="0" indent="0" algn="l" rtl="0">
              <a:spcBef>
                <a:spcPct val="0"/>
              </a:spcBef>
              <a:spcAft>
                <a:spcPct val="0"/>
              </a:spcAft>
              <a:buClr>
                <a:schemeClr val="dk1"/>
              </a:buClr>
              <a:buSzPts val="1800"/>
              <a:buFont typeface="Source Sans Pro"/>
              <a:buNone/>
            </a:pPr>
            <a:r>
              <a:rPr lang="fr-CA" sz="1800" b="1" dirty="0" smtClean="0">
                <a:solidFill>
                  <a:schemeClr val="dk1"/>
                </a:solidFill>
                <a:latin typeface="Source Sans Pro"/>
                <a:ea typeface="Source Sans Pro"/>
                <a:cs typeface="Source Sans Pro"/>
                <a:sym typeface="Source Sans Pro"/>
              </a:rPr>
              <a:t>Envers quoi vous engagez-vous?</a:t>
            </a:r>
            <a:endParaRPr lang="fr-CA" dirty="0" smtClean="0"/>
          </a:p>
          <a:p>
            <a:pPr marL="0" marR="0" lvl="0" indent="0" algn="l" rtl="0">
              <a:spcBef>
                <a:spcPct val="0"/>
              </a:spcBef>
              <a:spcAft>
                <a:spcPct val="0"/>
              </a:spcAft>
              <a:buClr>
                <a:schemeClr val="dk1"/>
              </a:buClr>
              <a:buSzPts val="1800"/>
              <a:buFont typeface="Century Gothic"/>
              <a:buNone/>
            </a:pPr>
            <a:endParaRPr lang="fr-CA" sz="1800" b="1" dirty="0" smtClean="0">
              <a:solidFill>
                <a:schemeClr val="dk1"/>
              </a:solidFill>
              <a:latin typeface="Source Sans Pro"/>
              <a:ea typeface="Source Sans Pro"/>
              <a:cs typeface="Source Sans Pro"/>
              <a:sym typeface="Source Sans Pro"/>
            </a:endParaRPr>
          </a:p>
          <a:p>
            <a:pPr marL="0" marR="0" lvl="0" indent="0" algn="l" rtl="0">
              <a:spcBef>
                <a:spcPct val="0"/>
              </a:spcBef>
              <a:spcAft>
                <a:spcPct val="0"/>
              </a:spcAft>
              <a:buClr>
                <a:schemeClr val="dk1"/>
              </a:buClr>
              <a:buSzPts val="1800"/>
              <a:buFont typeface="Source Sans Pro"/>
              <a:buNone/>
            </a:pPr>
            <a:r>
              <a:rPr lang="fr-CA" sz="1800" b="1" dirty="0" smtClean="0">
                <a:solidFill>
                  <a:schemeClr val="dk1"/>
                </a:solidFill>
                <a:latin typeface="Source Sans Pro"/>
                <a:ea typeface="Source Sans Pro"/>
                <a:cs typeface="Source Sans Pro"/>
                <a:sym typeface="Source Sans Pro"/>
              </a:rPr>
              <a:t>Que impact voulez-vous avoir?</a:t>
            </a:r>
            <a:endParaRPr lang="fr-CA" dirty="0"/>
          </a:p>
        </p:txBody>
      </p:sp>
      <p:pic>
        <p:nvPicPr>
          <p:cNvPr id="323" name="Google Shape;323;p21" descr="Graphic of a circle with the words bravely lead in the centre"/>
          <p:cNvPicPr preferRelativeResize="0"/>
          <p:nvPr/>
        </p:nvPicPr>
        <p:blipFill>
          <a:blip r:embed="rId3">
            <a:alphaModFix/>
          </a:blip>
          <a:stretch>
            <a:fillRect/>
          </a:stretch>
        </p:blipFill>
        <p:spPr>
          <a:xfrm>
            <a:off x="8241498" y="4269318"/>
            <a:ext cx="874182" cy="874182"/>
          </a:xfrm>
          <a:prstGeom prst="rect">
            <a:avLst/>
          </a:prstGeom>
          <a:noFill/>
          <a:ln>
            <a:noFill/>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2"/>
          <p:cNvSpPr txBox="1">
            <a:spLocks noGrp="1"/>
          </p:cNvSpPr>
          <p:nvPr>
            <p:ph type="title"/>
          </p:nvPr>
        </p:nvSpPr>
        <p:spPr>
          <a:xfrm>
            <a:off x="371775" y="0"/>
            <a:ext cx="7766397" cy="10197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SzPts val="4800"/>
              <a:buFont typeface="Century Gothic"/>
              <a:buNone/>
            </a:pPr>
            <a:r>
              <a:rPr lang="fr-CA" sz="3100" dirty="0" smtClean="0">
                <a:solidFill>
                  <a:schemeClr val="accent5"/>
                </a:solidFill>
                <a:latin typeface="Century Gothic"/>
                <a:ea typeface="Century Gothic"/>
                <a:cs typeface="Century Gothic"/>
                <a:sym typeface="Century Gothic"/>
              </a:rPr>
              <a:t>Choisissez un point de vue : la collaboration commence avec VOUS</a:t>
            </a:r>
            <a:endParaRPr lang="fr-CA" sz="3100" dirty="0">
              <a:solidFill>
                <a:schemeClr val="accent5"/>
              </a:solidFill>
              <a:latin typeface="Century Gothic"/>
              <a:ea typeface="Century Gothic"/>
              <a:cs typeface="Century Gothic"/>
              <a:sym typeface="Century Gothic"/>
            </a:endParaRPr>
          </a:p>
        </p:txBody>
      </p:sp>
      <p:sp>
        <p:nvSpPr>
          <p:cNvPr id="329" name="Google Shape;329;p22"/>
          <p:cNvSpPr/>
          <p:nvPr/>
        </p:nvSpPr>
        <p:spPr>
          <a:xfrm>
            <a:off x="6049089" y="1644399"/>
            <a:ext cx="2629500" cy="2624919"/>
          </a:xfrm>
          <a:prstGeom prst="wedgeRectCallout">
            <a:avLst>
              <a:gd name="adj1" fmla="val -20833"/>
              <a:gd name="adj2" fmla="val 62500"/>
            </a:avLst>
          </a:prstGeom>
          <a:solidFill>
            <a:schemeClr val="accent5"/>
          </a:solidFill>
          <a:ln>
            <a:noFill/>
          </a:ln>
        </p:spPr>
        <p:txBody>
          <a:bodyPr spcFirstLastPara="1" wrap="square" lIns="91425" tIns="91425" rIns="91425" bIns="91425" anchor="ctr" anchorCtr="0">
            <a:noAutofit/>
          </a:bodyPr>
          <a:lstStyle/>
          <a:p>
            <a:pPr marL="0" marR="0" lvl="0" indent="0" algn="l" rtl="0">
              <a:spcBef>
                <a:spcPct val="0"/>
              </a:spcBef>
              <a:spcAft>
                <a:spcPct val="0"/>
              </a:spcAft>
              <a:buClr>
                <a:schemeClr val="dk1"/>
              </a:buClr>
              <a:buSzPts val="1800"/>
              <a:buFont typeface="Source Sans Pro"/>
              <a:buNone/>
            </a:pPr>
            <a:r>
              <a:rPr lang="fr-CA" sz="1800" dirty="0" smtClean="0">
                <a:solidFill>
                  <a:schemeClr val="dk1"/>
                </a:solidFill>
                <a:latin typeface="Source Sans Pro"/>
                <a:ea typeface="Source Sans Pro"/>
                <a:cs typeface="Source Sans Pro"/>
                <a:sym typeface="Source Sans Pro"/>
              </a:rPr>
              <a:t>Lorsque je suis généreux et serein et que je m’engage à apprendre, </a:t>
            </a:r>
            <a:r>
              <a:rPr lang="fr-CA" sz="1800" dirty="0" smtClean="0">
                <a:solidFill>
                  <a:schemeClr val="dk1"/>
                </a:solidFill>
                <a:latin typeface="Source Sans Pro"/>
                <a:ea typeface="Source Sans Pro"/>
                <a:cs typeface="Source Sans Pro"/>
                <a:sym typeface="Source Sans Pro"/>
              </a:rPr>
              <a:t>de </a:t>
            </a:r>
            <a:r>
              <a:rPr lang="fr-CA" sz="1800" dirty="0" smtClean="0">
                <a:solidFill>
                  <a:schemeClr val="dk1"/>
                </a:solidFill>
                <a:latin typeface="Source Sans Pro"/>
                <a:ea typeface="Source Sans Pro"/>
                <a:cs typeface="Source Sans Pro"/>
                <a:sym typeface="Source Sans Pro"/>
              </a:rPr>
              <a:t>nouvelles idées fleurissent.</a:t>
            </a:r>
            <a:endParaRPr lang="fr-CA" sz="1800" dirty="0">
              <a:solidFill>
                <a:schemeClr val="dk1"/>
              </a:solidFill>
              <a:latin typeface="Source Sans Pro"/>
              <a:ea typeface="Source Sans Pro"/>
              <a:cs typeface="Source Sans Pro"/>
              <a:sym typeface="Source Sans Pro"/>
            </a:endParaRPr>
          </a:p>
        </p:txBody>
      </p:sp>
      <p:sp>
        <p:nvSpPr>
          <p:cNvPr id="330" name="Google Shape;330;p22"/>
          <p:cNvSpPr/>
          <p:nvPr/>
        </p:nvSpPr>
        <p:spPr>
          <a:xfrm>
            <a:off x="3210432" y="1608881"/>
            <a:ext cx="2629500" cy="2624919"/>
          </a:xfrm>
          <a:prstGeom prst="wedgeRectCallout">
            <a:avLst>
              <a:gd name="adj1" fmla="val -20833"/>
              <a:gd name="adj2" fmla="val 62500"/>
            </a:avLst>
          </a:prstGeom>
          <a:solidFill>
            <a:schemeClr val="accent4"/>
          </a:solidFill>
          <a:ln>
            <a:noFill/>
          </a:ln>
        </p:spPr>
        <p:txBody>
          <a:bodyPr spcFirstLastPara="1" wrap="square" lIns="91425" tIns="91425" rIns="91425" bIns="91425" anchor="ctr" anchorCtr="0">
            <a:noAutofit/>
          </a:bodyPr>
          <a:lstStyle/>
          <a:p>
            <a:pPr marL="0" marR="0" lvl="0" indent="0" algn="l" rtl="0">
              <a:spcBef>
                <a:spcPct val="0"/>
              </a:spcBef>
              <a:spcAft>
                <a:spcPct val="0"/>
              </a:spcAft>
              <a:buClr>
                <a:schemeClr val="dk1"/>
              </a:buClr>
              <a:buSzPts val="1800"/>
              <a:buFont typeface="Source Sans Pro"/>
              <a:buNone/>
            </a:pPr>
            <a:r>
              <a:rPr lang="fr-CA" sz="1800" dirty="0" smtClean="0">
                <a:solidFill>
                  <a:schemeClr val="dk1"/>
                </a:solidFill>
                <a:latin typeface="Source Sans Pro"/>
                <a:ea typeface="Source Sans Pro"/>
                <a:cs typeface="Source Sans Pro"/>
                <a:sym typeface="Source Sans Pro"/>
              </a:rPr>
              <a:t>Lorsque je suis ouverte et curieuse et que je m’engage à approfondir ma compréhension, une solution émerge.</a:t>
            </a:r>
            <a:endParaRPr lang="fr-CA" sz="1800" dirty="0">
              <a:solidFill>
                <a:schemeClr val="dk1"/>
              </a:solidFill>
              <a:latin typeface="Source Sans Pro"/>
              <a:ea typeface="Source Sans Pro"/>
              <a:cs typeface="Source Sans Pro"/>
              <a:sym typeface="Source Sans Pro"/>
            </a:endParaRPr>
          </a:p>
        </p:txBody>
      </p:sp>
      <p:sp>
        <p:nvSpPr>
          <p:cNvPr id="331" name="Google Shape;331;p22"/>
          <p:cNvSpPr/>
          <p:nvPr/>
        </p:nvSpPr>
        <p:spPr>
          <a:xfrm>
            <a:off x="465411" y="1644398"/>
            <a:ext cx="2629500" cy="2624919"/>
          </a:xfrm>
          <a:prstGeom prst="wedgeRectCallout">
            <a:avLst>
              <a:gd name="adj1" fmla="val -20833"/>
              <a:gd name="adj2" fmla="val 62500"/>
            </a:avLst>
          </a:prstGeom>
          <a:solidFill>
            <a:srgbClr val="11897D"/>
          </a:solidFill>
          <a:ln>
            <a:noFill/>
          </a:ln>
        </p:spPr>
        <p:txBody>
          <a:bodyPr spcFirstLastPara="1" wrap="square" lIns="91425" tIns="91425" rIns="91425" bIns="91425" anchor="ctr" anchorCtr="0">
            <a:noAutofit/>
          </a:bodyPr>
          <a:lstStyle/>
          <a:p>
            <a:pPr lvl="0">
              <a:buClr>
                <a:schemeClr val="dk1"/>
              </a:buClr>
              <a:buSzPts val="1800"/>
            </a:pPr>
            <a:r>
              <a:rPr lang="fr-CA" sz="1800" b="1" dirty="0">
                <a:solidFill>
                  <a:schemeClr val="dk1"/>
                </a:solidFill>
                <a:latin typeface="Source Sans Pro"/>
                <a:ea typeface="Source Sans Pro"/>
                <a:cs typeface="Source Sans Pro"/>
                <a:sym typeface="Source Sans Pro"/>
              </a:rPr>
              <a:t>Comment </a:t>
            </a:r>
            <a:r>
              <a:rPr lang="fr-CA" sz="1800" b="1" dirty="0" smtClean="0">
                <a:solidFill>
                  <a:schemeClr val="dk1"/>
                </a:solidFill>
                <a:latin typeface="Source Sans Pro"/>
                <a:ea typeface="Source Sans Pro"/>
                <a:cs typeface="Source Sans Pro"/>
                <a:sym typeface="Source Sans Pro"/>
              </a:rPr>
              <a:t>vous montrerez-vous </a:t>
            </a:r>
            <a:r>
              <a:rPr lang="fr-CA" sz="1800" b="1" dirty="0">
                <a:solidFill>
                  <a:schemeClr val="dk1"/>
                </a:solidFill>
                <a:latin typeface="Source Sans Pro"/>
                <a:ea typeface="Source Sans Pro"/>
                <a:cs typeface="Source Sans Pro"/>
                <a:sym typeface="Source Sans Pro"/>
              </a:rPr>
              <a:t>à la hauteur?</a:t>
            </a:r>
            <a:endParaRPr lang="fr-CA" sz="1800" dirty="0"/>
          </a:p>
          <a:p>
            <a:pPr lvl="0">
              <a:buClr>
                <a:schemeClr val="dk1"/>
              </a:buClr>
              <a:buSzPts val="1800"/>
            </a:pPr>
            <a:endParaRPr lang="fr-CA" sz="1800" b="1" dirty="0">
              <a:solidFill>
                <a:schemeClr val="dk1"/>
              </a:solidFill>
              <a:latin typeface="Source Sans Pro"/>
              <a:ea typeface="Source Sans Pro"/>
              <a:cs typeface="Source Sans Pro"/>
              <a:sym typeface="Source Sans Pro"/>
            </a:endParaRPr>
          </a:p>
          <a:p>
            <a:pPr lvl="0">
              <a:buClr>
                <a:schemeClr val="dk1"/>
              </a:buClr>
              <a:buSzPts val="1800"/>
            </a:pPr>
            <a:r>
              <a:rPr lang="fr-CA" sz="1800" b="1" dirty="0">
                <a:solidFill>
                  <a:schemeClr val="dk1"/>
                </a:solidFill>
                <a:latin typeface="Source Sans Pro"/>
                <a:ea typeface="Source Sans Pro"/>
                <a:cs typeface="Source Sans Pro"/>
                <a:sym typeface="Source Sans Pro"/>
              </a:rPr>
              <a:t>Envers quoi vous engagez-vous?</a:t>
            </a:r>
            <a:endParaRPr lang="fr-CA" sz="1800" dirty="0"/>
          </a:p>
          <a:p>
            <a:pPr lvl="0">
              <a:buClr>
                <a:schemeClr val="dk1"/>
              </a:buClr>
              <a:buSzPts val="1800"/>
            </a:pPr>
            <a:endParaRPr lang="fr-CA" sz="1800" b="1" dirty="0">
              <a:solidFill>
                <a:schemeClr val="dk1"/>
              </a:solidFill>
              <a:latin typeface="Source Sans Pro"/>
              <a:ea typeface="Source Sans Pro"/>
              <a:cs typeface="Source Sans Pro"/>
              <a:sym typeface="Source Sans Pro"/>
            </a:endParaRPr>
          </a:p>
          <a:p>
            <a:pPr lvl="0">
              <a:buClr>
                <a:schemeClr val="dk1"/>
              </a:buClr>
              <a:buSzPts val="1800"/>
            </a:pPr>
            <a:r>
              <a:rPr lang="fr-CA" sz="1800" b="1" dirty="0">
                <a:solidFill>
                  <a:schemeClr val="dk1"/>
                </a:solidFill>
                <a:latin typeface="Source Sans Pro"/>
                <a:ea typeface="Source Sans Pro"/>
                <a:cs typeface="Source Sans Pro"/>
                <a:sym typeface="Source Sans Pro"/>
              </a:rPr>
              <a:t>Que impact voulez-vous avoir?</a:t>
            </a:r>
            <a:endParaRPr lang="fr-CA" sz="1800" dirty="0"/>
          </a:p>
        </p:txBody>
      </p:sp>
      <p:pic>
        <p:nvPicPr>
          <p:cNvPr id="332" name="Google Shape;332;p22" descr="Graphic of a circle with the words bravely lead in the centre"/>
          <p:cNvPicPr preferRelativeResize="0"/>
          <p:nvPr/>
        </p:nvPicPr>
        <p:blipFill>
          <a:blip r:embed="rId3">
            <a:alphaModFix/>
          </a:blip>
          <a:stretch>
            <a:fillRect/>
          </a:stretch>
        </p:blipFill>
        <p:spPr>
          <a:xfrm>
            <a:off x="8241498" y="4269318"/>
            <a:ext cx="874182" cy="874182"/>
          </a:xfrm>
          <a:prstGeom prst="rect">
            <a:avLst/>
          </a:prstGeom>
          <a:noFill/>
          <a:ln>
            <a:noFill/>
          </a:ln>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3"/>
          <p:cNvSpPr txBox="1">
            <a:spLocks noGrp="1"/>
          </p:cNvSpPr>
          <p:nvPr>
            <p:ph type="title"/>
          </p:nvPr>
        </p:nvSpPr>
        <p:spPr>
          <a:xfrm>
            <a:off x="256200" y="354037"/>
            <a:ext cx="8631600" cy="38355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SzPts val="4800"/>
              <a:buFont typeface="Century Gothic"/>
              <a:buNone/>
            </a:pPr>
            <a:r>
              <a:rPr lang="fr-CA" sz="3600" dirty="0" smtClean="0">
                <a:solidFill>
                  <a:schemeClr val="accent5"/>
                </a:solidFill>
                <a:latin typeface="Century Gothic"/>
                <a:ea typeface="Century Gothic"/>
                <a:cs typeface="Century Gothic"/>
                <a:sym typeface="Century Gothic"/>
              </a:rPr>
              <a:t>Amorcer des conversations franches</a:t>
            </a:r>
            <a:br>
              <a:rPr lang="fr-CA" sz="3600" dirty="0" smtClean="0">
                <a:solidFill>
                  <a:schemeClr val="accent5"/>
                </a:solidFill>
                <a:latin typeface="Century Gothic"/>
                <a:ea typeface="Century Gothic"/>
                <a:cs typeface="Century Gothic"/>
                <a:sym typeface="Century Gothic"/>
              </a:rPr>
            </a:br>
            <a:r>
              <a:rPr lang="fr-CA" sz="3600" dirty="0" smtClean="0">
                <a:solidFill>
                  <a:schemeClr val="accent5"/>
                </a:solidFill>
                <a:latin typeface="Century Gothic"/>
                <a:ea typeface="Century Gothic"/>
                <a:cs typeface="Century Gothic"/>
                <a:sym typeface="Century Gothic"/>
              </a:rPr>
              <a:t>et courageuses exige d’ÊTRE et de FAIRE.</a:t>
            </a:r>
            <a:endParaRPr lang="fr-CA" sz="3600" dirty="0">
              <a:solidFill>
                <a:schemeClr val="accent5"/>
              </a:solidFill>
              <a:latin typeface="Century Gothic"/>
              <a:ea typeface="Century Gothic"/>
              <a:cs typeface="Century Gothic"/>
              <a:sym typeface="Century Gothic"/>
            </a:endParaRPr>
          </a:p>
        </p:txBody>
      </p:sp>
      <p:grpSp>
        <p:nvGrpSpPr>
          <p:cNvPr id="338" name="Google Shape;338;p23"/>
          <p:cNvGrpSpPr/>
          <p:nvPr/>
        </p:nvGrpSpPr>
        <p:grpSpPr>
          <a:xfrm>
            <a:off x="2684834" y="2168292"/>
            <a:ext cx="5901731" cy="2760171"/>
            <a:chOff x="6701473" y="154766"/>
            <a:chExt cx="2235510" cy="2760171"/>
          </a:xfrm>
        </p:grpSpPr>
        <p:pic>
          <p:nvPicPr>
            <p:cNvPr id="339" name="Google Shape;339;p23"/>
            <p:cNvPicPr preferRelativeResize="0"/>
            <p:nvPr/>
          </p:nvPicPr>
          <p:blipFill>
            <a:blip r:embed="rId3">
              <a:alphaModFix/>
            </a:blip>
            <a:stretch>
              <a:fillRect/>
            </a:stretch>
          </p:blipFill>
          <p:spPr>
            <a:xfrm>
              <a:off x="6701473" y="409943"/>
              <a:ext cx="2235510" cy="2504994"/>
            </a:xfrm>
            <a:prstGeom prst="rect">
              <a:avLst/>
            </a:prstGeom>
            <a:noFill/>
            <a:ln>
              <a:noFill/>
            </a:ln>
          </p:spPr>
        </p:pic>
        <p:pic>
          <p:nvPicPr>
            <p:cNvPr id="340" name="Google Shape;340;p23" descr="Piece of duct tape sticking a note to the slide"/>
            <p:cNvPicPr preferRelativeResize="0"/>
            <p:nvPr/>
          </p:nvPicPr>
          <p:blipFill>
            <a:blip r:embed="rId4">
              <a:alphaModFix/>
            </a:blip>
            <a:srcRect l="9243" t="5926" r="2118" b="10011"/>
            <a:stretch>
              <a:fillRect/>
            </a:stretch>
          </p:blipFill>
          <p:spPr>
            <a:xfrm rot="154826">
              <a:off x="7370663" y="178822"/>
              <a:ext cx="1077273" cy="382687"/>
            </a:xfrm>
            <a:prstGeom prst="rect">
              <a:avLst/>
            </a:prstGeom>
            <a:noFill/>
            <a:ln>
              <a:noFill/>
            </a:ln>
          </p:spPr>
        </p:pic>
        <p:sp>
          <p:nvSpPr>
            <p:cNvPr id="341" name="Google Shape;341;p23"/>
            <p:cNvSpPr txBox="1"/>
            <p:nvPr/>
          </p:nvSpPr>
          <p:spPr>
            <a:xfrm>
              <a:off x="6767524" y="530124"/>
              <a:ext cx="2103407" cy="2004000"/>
            </a:xfrm>
            <a:prstGeom prst="rect">
              <a:avLst/>
            </a:prstGeom>
            <a:noFill/>
            <a:ln>
              <a:noFill/>
            </a:ln>
          </p:spPr>
          <p:txBody>
            <a:bodyPr spcFirstLastPara="1" wrap="square" lIns="91425" tIns="91425" rIns="91425" bIns="91425" anchor="t" anchorCtr="0">
              <a:noAutofit/>
            </a:bodyPr>
            <a:lstStyle/>
            <a:p>
              <a:pPr marL="0" marR="0" lvl="0" indent="0" algn="l" rtl="0">
                <a:spcBef>
                  <a:spcPct val="0"/>
                </a:spcBef>
                <a:spcAft>
                  <a:spcPct val="0"/>
                </a:spcAft>
                <a:buClr>
                  <a:schemeClr val="dk2"/>
                </a:buClr>
                <a:buSzPts val="1100"/>
                <a:buFont typeface="Arial"/>
                <a:buNone/>
              </a:pPr>
              <a:r>
                <a:rPr lang="fr-CA" sz="2800" dirty="0" smtClean="0">
                  <a:solidFill>
                    <a:srgbClr val="595959"/>
                  </a:solidFill>
                  <a:latin typeface="Source Sans Pro"/>
                  <a:ea typeface="Source Sans Pro"/>
                  <a:cs typeface="Source Sans Pro"/>
                  <a:sym typeface="Source Sans Pro"/>
                </a:rPr>
                <a:t>FAIRE = des actions, tâches et activités axées sur un but ou un objectif.</a:t>
              </a:r>
              <a:endParaRPr lang="fr-CA" dirty="0" smtClean="0"/>
            </a:p>
            <a:p>
              <a:pPr marL="0" marR="0" lvl="0" indent="0" algn="l" rtl="0">
                <a:spcBef>
                  <a:spcPct val="0"/>
                </a:spcBef>
                <a:spcAft>
                  <a:spcPct val="0"/>
                </a:spcAft>
                <a:buClr>
                  <a:schemeClr val="dk2"/>
                </a:buClr>
                <a:buSzPts val="1100"/>
                <a:buFont typeface="Arial"/>
                <a:buNone/>
              </a:pPr>
              <a:r>
                <a:rPr lang="fr-CA" sz="2800" dirty="0" smtClean="0">
                  <a:solidFill>
                    <a:srgbClr val="595959"/>
                  </a:solidFill>
                  <a:latin typeface="Source Sans Pro"/>
                  <a:ea typeface="Source Sans Pro"/>
                  <a:cs typeface="Source Sans Pro"/>
                  <a:sym typeface="Source Sans Pro"/>
                </a:rPr>
                <a:t>ÊTRE = notre attitude, notre comportement et notre mentalité.</a:t>
              </a:r>
              <a:endParaRPr lang="fr-CA" dirty="0"/>
            </a:p>
          </p:txBody>
        </p:sp>
      </p:grpSp>
      <p:pic>
        <p:nvPicPr>
          <p:cNvPr id="342" name="Google Shape;342;p23" descr="Graphic of a circle with the words bravely lead in the centre"/>
          <p:cNvPicPr preferRelativeResize="0"/>
          <p:nvPr/>
        </p:nvPicPr>
        <p:blipFill>
          <a:blip r:embed="rId5">
            <a:alphaModFix/>
          </a:blip>
          <a:stretch>
            <a:fillRect/>
          </a:stretch>
        </p:blipFill>
        <p:spPr>
          <a:xfrm>
            <a:off x="120344" y="4189537"/>
            <a:ext cx="874182" cy="874182"/>
          </a:xfrm>
          <a:prstGeom prst="rect">
            <a:avLst/>
          </a:prstGeom>
          <a:noFill/>
          <a:ln>
            <a:noFill/>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4"/>
          <p:cNvSpPr txBox="1">
            <a:spLocks noGrp="1"/>
          </p:cNvSpPr>
          <p:nvPr>
            <p:ph type="title"/>
          </p:nvPr>
        </p:nvSpPr>
        <p:spPr>
          <a:xfrm>
            <a:off x="283103" y="712141"/>
            <a:ext cx="6244200" cy="3835500"/>
          </a:xfrm>
          <a:prstGeom prst="rect">
            <a:avLst/>
          </a:prstGeom>
          <a:noFill/>
          <a:ln>
            <a:noFill/>
          </a:ln>
        </p:spPr>
        <p:txBody>
          <a:bodyPr spcFirstLastPara="1" wrap="square" lIns="91425" tIns="91425" rIns="91425" bIns="91425" anchor="ctr" anchorCtr="0">
            <a:noAutofit/>
          </a:bodyPr>
          <a:lstStyle/>
          <a:p>
            <a:pPr marL="0" lvl="0" indent="0" algn="l" rtl="0">
              <a:spcBef>
                <a:spcPct val="0"/>
              </a:spcBef>
              <a:spcAft>
                <a:spcPct val="0"/>
              </a:spcAft>
              <a:buClr>
                <a:schemeClr val="lt1"/>
              </a:buClr>
              <a:buSzPts val="4800"/>
              <a:buFont typeface="Century Gothic"/>
              <a:buNone/>
            </a:pPr>
            <a:endParaRPr lang="fr-CA" dirty="0"/>
          </a:p>
        </p:txBody>
      </p:sp>
      <p:pic>
        <p:nvPicPr>
          <p:cNvPr id="348" name="Google Shape;348;p24"/>
          <p:cNvPicPr preferRelativeResize="0"/>
          <p:nvPr/>
        </p:nvPicPr>
        <p:blipFill>
          <a:blip r:embed="rId3">
            <a:alphaModFix/>
          </a:blip>
          <a:stretch>
            <a:fillRect/>
          </a:stretch>
        </p:blipFill>
        <p:spPr>
          <a:xfrm>
            <a:off x="0" y="45216"/>
            <a:ext cx="9401235" cy="5143500"/>
          </a:xfrm>
          <a:prstGeom prst="rect">
            <a:avLst/>
          </a:prstGeom>
          <a:noFill/>
          <a:ln>
            <a:noFill/>
          </a:ln>
        </p:spPr>
      </p:pic>
      <p:pic>
        <p:nvPicPr>
          <p:cNvPr id="349" name="Google Shape;349;p24" descr="Graphic of a circle with the words bravely lead in the centre"/>
          <p:cNvPicPr preferRelativeResize="0"/>
          <p:nvPr/>
        </p:nvPicPr>
        <p:blipFill>
          <a:blip r:embed="rId4">
            <a:alphaModFix/>
          </a:blip>
          <a:stretch>
            <a:fillRect/>
          </a:stretch>
        </p:blipFill>
        <p:spPr>
          <a:xfrm>
            <a:off x="104091" y="4269318"/>
            <a:ext cx="874182" cy="874182"/>
          </a:xfrm>
          <a:prstGeom prst="rect">
            <a:avLst/>
          </a:prstGeom>
          <a:noFill/>
          <a:ln>
            <a:noFill/>
          </a:ln>
        </p:spPr>
      </p:pic>
      <p:sp>
        <p:nvSpPr>
          <p:cNvPr id="350" name="Google Shape;350;p24"/>
          <p:cNvSpPr txBox="1"/>
          <p:nvPr/>
        </p:nvSpPr>
        <p:spPr>
          <a:xfrm>
            <a:off x="269605" y="1402078"/>
            <a:ext cx="978273" cy="830956"/>
          </a:xfrm>
          <a:prstGeom prst="rect">
            <a:avLst/>
          </a:prstGeom>
          <a:noFill/>
          <a:ln>
            <a:noFill/>
          </a:ln>
        </p:spPr>
        <p:txBody>
          <a:bodyPr spcFirstLastPara="1" wrap="square" lIns="91425" tIns="45700" rIns="91425" bIns="45700" anchor="t" anchorCtr="0">
            <a:spAutoFit/>
          </a:bodyPr>
          <a:lstStyle/>
          <a:p>
            <a:pPr marL="0" marR="0" lvl="0" indent="0" algn="l" rtl="0">
              <a:spcBef>
                <a:spcPct val="0"/>
              </a:spcBef>
              <a:spcAft>
                <a:spcPct val="0"/>
              </a:spcAft>
              <a:buNone/>
            </a:pPr>
            <a:r>
              <a:rPr lang="fr-CA" sz="1600" dirty="0" smtClean="0">
                <a:solidFill>
                  <a:schemeClr val="dk1"/>
                </a:solidFill>
                <a:latin typeface="Century Gothic"/>
                <a:ea typeface="Century Gothic"/>
                <a:cs typeface="Century Gothic"/>
                <a:sym typeface="Century Gothic"/>
              </a:rPr>
              <a:t>Il suffit de faire.</a:t>
            </a:r>
            <a:endParaRPr lang="fr-CA" sz="1600" dirty="0"/>
          </a:p>
        </p:txBody>
      </p:sp>
      <p:sp>
        <p:nvSpPr>
          <p:cNvPr id="351" name="Google Shape;351;p24"/>
          <p:cNvSpPr txBox="1"/>
          <p:nvPr/>
        </p:nvSpPr>
        <p:spPr>
          <a:xfrm>
            <a:off x="788822" y="2048409"/>
            <a:ext cx="4519186" cy="396200"/>
          </a:xfrm>
          <a:prstGeom prst="rect">
            <a:avLst/>
          </a:prstGeom>
          <a:noFill/>
          <a:ln>
            <a:noFill/>
          </a:ln>
        </p:spPr>
        <p:txBody>
          <a:bodyPr spcFirstLastPara="1" wrap="square" lIns="91425" tIns="45700" rIns="91425" bIns="45700" anchor="t" anchorCtr="0">
            <a:spAutoFit/>
          </a:bodyPr>
          <a:lstStyle/>
          <a:p>
            <a:pPr marL="0" marR="0" lvl="0" indent="0" algn="l" rtl="0">
              <a:spcBef>
                <a:spcPct val="0"/>
              </a:spcBef>
              <a:spcAft>
                <a:spcPct val="0"/>
              </a:spcAft>
              <a:buNone/>
            </a:pPr>
            <a:r>
              <a:rPr lang="fr-CA" sz="2000" b="1" dirty="0" smtClean="0">
                <a:solidFill>
                  <a:schemeClr val="dk1"/>
                </a:solidFill>
                <a:latin typeface="Century Gothic"/>
                <a:ea typeface="Century Gothic"/>
                <a:cs typeface="Century Gothic"/>
                <a:sym typeface="Century Gothic"/>
              </a:rPr>
              <a:t>FAIRE = Actions, tâches et activités</a:t>
            </a:r>
            <a:endParaRPr lang="fr-CA" dirty="0"/>
          </a:p>
        </p:txBody>
      </p:sp>
      <p:sp>
        <p:nvSpPr>
          <p:cNvPr id="352" name="Google Shape;352;p24"/>
          <p:cNvSpPr txBox="1"/>
          <p:nvPr/>
        </p:nvSpPr>
        <p:spPr>
          <a:xfrm>
            <a:off x="1953025" y="850759"/>
            <a:ext cx="1423097" cy="1323399"/>
          </a:xfrm>
          <a:prstGeom prst="rect">
            <a:avLst/>
          </a:prstGeom>
          <a:noFill/>
          <a:ln>
            <a:noFill/>
          </a:ln>
        </p:spPr>
        <p:txBody>
          <a:bodyPr spcFirstLastPara="1" wrap="square" lIns="91425" tIns="45700" rIns="91425" bIns="45700" anchor="t" anchorCtr="0">
            <a:spAutoFit/>
          </a:bodyPr>
          <a:lstStyle/>
          <a:p>
            <a:pPr marL="0" marR="0" lvl="0" indent="0" algn="l" rtl="0">
              <a:spcBef>
                <a:spcPct val="0"/>
              </a:spcBef>
              <a:spcAft>
                <a:spcPct val="0"/>
              </a:spcAft>
              <a:buNone/>
            </a:pPr>
            <a:r>
              <a:rPr lang="fr-CA" sz="1600" dirty="0" smtClean="0">
                <a:solidFill>
                  <a:schemeClr val="dk1"/>
                </a:solidFill>
                <a:latin typeface="Century Gothic"/>
                <a:ea typeface="Century Gothic"/>
                <a:cs typeface="Century Gothic"/>
                <a:sym typeface="Century Gothic"/>
              </a:rPr>
              <a:t>Il importe d’être efficient. Le temps, c’est de l’argent.</a:t>
            </a:r>
            <a:endParaRPr lang="fr-CA" sz="1600" dirty="0"/>
          </a:p>
        </p:txBody>
      </p:sp>
      <p:sp>
        <p:nvSpPr>
          <p:cNvPr id="353" name="Google Shape;353;p24"/>
          <p:cNvSpPr txBox="1"/>
          <p:nvPr/>
        </p:nvSpPr>
        <p:spPr>
          <a:xfrm>
            <a:off x="3710257" y="861550"/>
            <a:ext cx="1471599" cy="1323399"/>
          </a:xfrm>
          <a:prstGeom prst="rect">
            <a:avLst/>
          </a:prstGeom>
          <a:noFill/>
          <a:ln>
            <a:noFill/>
          </a:ln>
        </p:spPr>
        <p:txBody>
          <a:bodyPr spcFirstLastPara="1" wrap="square" lIns="91425" tIns="45700" rIns="91425" bIns="45700" anchor="t" anchorCtr="0">
            <a:spAutoFit/>
          </a:bodyPr>
          <a:lstStyle/>
          <a:p>
            <a:pPr marL="0" marR="0" lvl="0" indent="0" algn="l" rtl="0">
              <a:spcBef>
                <a:spcPct val="0"/>
              </a:spcBef>
              <a:spcAft>
                <a:spcPct val="0"/>
              </a:spcAft>
              <a:buNone/>
            </a:pPr>
            <a:r>
              <a:rPr lang="fr-CA" sz="1600" dirty="0" smtClean="0">
                <a:solidFill>
                  <a:schemeClr val="dk1"/>
                </a:solidFill>
                <a:latin typeface="Century Gothic"/>
                <a:ea typeface="Century Gothic"/>
                <a:cs typeface="Century Gothic"/>
                <a:sym typeface="Century Gothic"/>
              </a:rPr>
              <a:t>Il nous faut un plan et une liste de choses à faire.</a:t>
            </a:r>
            <a:endParaRPr lang="fr-CA" sz="1600" dirty="0"/>
          </a:p>
        </p:txBody>
      </p:sp>
      <p:sp>
        <p:nvSpPr>
          <p:cNvPr id="354" name="Google Shape;354;p24"/>
          <p:cNvSpPr txBox="1"/>
          <p:nvPr/>
        </p:nvSpPr>
        <p:spPr>
          <a:xfrm>
            <a:off x="3688306" y="3175522"/>
            <a:ext cx="1619702" cy="1323399"/>
          </a:xfrm>
          <a:prstGeom prst="rect">
            <a:avLst/>
          </a:prstGeom>
          <a:noFill/>
          <a:ln>
            <a:noFill/>
          </a:ln>
        </p:spPr>
        <p:txBody>
          <a:bodyPr spcFirstLastPara="1" wrap="square" lIns="91425" tIns="45700" rIns="91425" bIns="45700" anchor="t" anchorCtr="0">
            <a:spAutoFit/>
          </a:bodyPr>
          <a:lstStyle/>
          <a:p>
            <a:pPr marL="0" marR="0" lvl="0" indent="0" algn="l" rtl="0">
              <a:spcBef>
                <a:spcPct val="0"/>
              </a:spcBef>
              <a:spcAft>
                <a:spcPct val="0"/>
              </a:spcAft>
              <a:buNone/>
            </a:pPr>
            <a:r>
              <a:rPr lang="fr-CA" sz="1600" dirty="0" smtClean="0">
                <a:solidFill>
                  <a:schemeClr val="dk1"/>
                </a:solidFill>
                <a:latin typeface="Century Gothic"/>
                <a:ea typeface="Century Gothic"/>
                <a:cs typeface="Century Gothic"/>
                <a:sym typeface="Century Gothic"/>
              </a:rPr>
              <a:t>Il faut comprendre la position de chacun sur la question.</a:t>
            </a:r>
            <a:endParaRPr lang="fr-CA" sz="1600" dirty="0"/>
          </a:p>
        </p:txBody>
      </p:sp>
      <p:sp>
        <p:nvSpPr>
          <p:cNvPr id="355" name="Google Shape;355;p24"/>
          <p:cNvSpPr txBox="1"/>
          <p:nvPr/>
        </p:nvSpPr>
        <p:spPr>
          <a:xfrm>
            <a:off x="5633472" y="3175522"/>
            <a:ext cx="1917564" cy="1569620"/>
          </a:xfrm>
          <a:prstGeom prst="rect">
            <a:avLst/>
          </a:prstGeom>
          <a:noFill/>
          <a:ln>
            <a:noFill/>
          </a:ln>
        </p:spPr>
        <p:txBody>
          <a:bodyPr spcFirstLastPara="1" wrap="square" lIns="91425" tIns="45700" rIns="91425" bIns="45700" anchor="t" anchorCtr="0">
            <a:spAutoFit/>
          </a:bodyPr>
          <a:lstStyle/>
          <a:p>
            <a:pPr marL="0" marR="0" lvl="0" indent="0" algn="l" rtl="0">
              <a:spcBef>
                <a:spcPct val="0"/>
              </a:spcBef>
              <a:spcAft>
                <a:spcPct val="0"/>
              </a:spcAft>
              <a:buNone/>
            </a:pPr>
            <a:r>
              <a:rPr lang="fr-CA" sz="1600" dirty="0" smtClean="0">
                <a:solidFill>
                  <a:schemeClr val="dk1"/>
                </a:solidFill>
                <a:latin typeface="Century Gothic"/>
                <a:ea typeface="Century Gothic"/>
                <a:cs typeface="Century Gothic"/>
                <a:sym typeface="Century Gothic"/>
              </a:rPr>
              <a:t>Il faut parler de nos craintes et de nos préoccupations avant de passer à l’action.</a:t>
            </a:r>
            <a:endParaRPr lang="fr-CA" sz="1600" dirty="0"/>
          </a:p>
        </p:txBody>
      </p:sp>
      <p:sp>
        <p:nvSpPr>
          <p:cNvPr id="356" name="Google Shape;356;p24"/>
          <p:cNvSpPr txBox="1"/>
          <p:nvPr/>
        </p:nvSpPr>
        <p:spPr>
          <a:xfrm>
            <a:off x="8231987" y="3173135"/>
            <a:ext cx="1005350" cy="830956"/>
          </a:xfrm>
          <a:prstGeom prst="rect">
            <a:avLst/>
          </a:prstGeom>
          <a:noFill/>
          <a:ln>
            <a:noFill/>
          </a:ln>
        </p:spPr>
        <p:txBody>
          <a:bodyPr spcFirstLastPara="1" wrap="square" lIns="91425" tIns="45700" rIns="91425" bIns="45700" anchor="t" anchorCtr="0">
            <a:spAutoFit/>
          </a:bodyPr>
          <a:lstStyle/>
          <a:p>
            <a:pPr marL="0" marR="0" lvl="0" indent="0" algn="l" rtl="0">
              <a:spcBef>
                <a:spcPct val="0"/>
              </a:spcBef>
              <a:spcAft>
                <a:spcPct val="0"/>
              </a:spcAft>
              <a:buNone/>
            </a:pPr>
            <a:r>
              <a:rPr lang="fr-CA" sz="1600" dirty="0" smtClean="0">
                <a:solidFill>
                  <a:schemeClr val="dk1"/>
                </a:solidFill>
                <a:latin typeface="Century Gothic"/>
                <a:ea typeface="Century Gothic"/>
                <a:cs typeface="Century Gothic"/>
                <a:sym typeface="Century Gothic"/>
              </a:rPr>
              <a:t>On se fait des câlins?</a:t>
            </a:r>
            <a:endParaRPr lang="fr-CA" sz="1600" dirty="0"/>
          </a:p>
        </p:txBody>
      </p:sp>
      <p:sp>
        <p:nvSpPr>
          <p:cNvPr id="357" name="Google Shape;357;p24"/>
          <p:cNvSpPr txBox="1"/>
          <p:nvPr/>
        </p:nvSpPr>
        <p:spPr>
          <a:xfrm>
            <a:off x="2404297" y="2858094"/>
            <a:ext cx="5984963" cy="400069"/>
          </a:xfrm>
          <a:prstGeom prst="rect">
            <a:avLst/>
          </a:prstGeom>
          <a:noFill/>
          <a:ln>
            <a:noFill/>
          </a:ln>
        </p:spPr>
        <p:txBody>
          <a:bodyPr spcFirstLastPara="1" wrap="square" lIns="91425" tIns="45700" rIns="91425" bIns="45700" anchor="t" anchorCtr="0">
            <a:spAutoFit/>
          </a:bodyPr>
          <a:lstStyle/>
          <a:p>
            <a:pPr marL="0" marR="0" lvl="0" indent="0" algn="l" rtl="0">
              <a:spcBef>
                <a:spcPct val="0"/>
              </a:spcBef>
              <a:spcAft>
                <a:spcPct val="0"/>
              </a:spcAft>
              <a:buNone/>
            </a:pPr>
            <a:r>
              <a:rPr lang="fr-CA" sz="2000" b="1" dirty="0" smtClean="0">
                <a:solidFill>
                  <a:schemeClr val="dk1"/>
                </a:solidFill>
                <a:latin typeface="Century Gothic"/>
                <a:ea typeface="Century Gothic"/>
                <a:cs typeface="Century Gothic"/>
                <a:sym typeface="Century Gothic"/>
              </a:rPr>
              <a:t>ÊTRE = Attitude, comportement et mentalité</a:t>
            </a:r>
            <a:endParaRPr lang="fr-CA" dirty="0"/>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25"/>
          <p:cNvSpPr txBox="1">
            <a:spLocks noGrp="1"/>
          </p:cNvSpPr>
          <p:nvPr>
            <p:ph type="title"/>
          </p:nvPr>
        </p:nvSpPr>
        <p:spPr>
          <a:xfrm>
            <a:off x="283103" y="712141"/>
            <a:ext cx="6244200" cy="3835500"/>
          </a:xfrm>
          <a:prstGeom prst="rect">
            <a:avLst/>
          </a:prstGeom>
          <a:noFill/>
          <a:ln>
            <a:noFill/>
          </a:ln>
        </p:spPr>
        <p:txBody>
          <a:bodyPr spcFirstLastPara="1" wrap="square" lIns="91425" tIns="91425" rIns="91425" bIns="91425" anchor="ctr" anchorCtr="0">
            <a:noAutofit/>
          </a:bodyPr>
          <a:lstStyle/>
          <a:p>
            <a:pPr marL="0" lvl="0" indent="0" algn="l" rtl="0">
              <a:spcBef>
                <a:spcPct val="0"/>
              </a:spcBef>
              <a:spcAft>
                <a:spcPct val="0"/>
              </a:spcAft>
              <a:buClr>
                <a:schemeClr val="lt1"/>
              </a:buClr>
              <a:buSzPts val="4800"/>
              <a:buFont typeface="Century Gothic"/>
              <a:buNone/>
            </a:pPr>
            <a:endParaRPr lang="fr-CA" dirty="0"/>
          </a:p>
        </p:txBody>
      </p:sp>
      <p:pic>
        <p:nvPicPr>
          <p:cNvPr id="363" name="Google Shape;363;p25"/>
          <p:cNvPicPr preferRelativeResize="0"/>
          <p:nvPr/>
        </p:nvPicPr>
        <p:blipFill>
          <a:blip r:embed="rId3">
            <a:alphaModFix/>
          </a:blip>
          <a:stretch>
            <a:fillRect/>
          </a:stretch>
        </p:blipFill>
        <p:spPr>
          <a:xfrm>
            <a:off x="0" y="45216"/>
            <a:ext cx="9401235" cy="5143500"/>
          </a:xfrm>
          <a:prstGeom prst="rect">
            <a:avLst/>
          </a:prstGeom>
          <a:noFill/>
          <a:ln>
            <a:noFill/>
          </a:ln>
        </p:spPr>
      </p:pic>
      <p:pic>
        <p:nvPicPr>
          <p:cNvPr id="364" name="Google Shape;364;p25" descr="Graphic of a circle with the words bravely lead in the centre"/>
          <p:cNvPicPr preferRelativeResize="0"/>
          <p:nvPr/>
        </p:nvPicPr>
        <p:blipFill>
          <a:blip r:embed="rId4">
            <a:alphaModFix/>
          </a:blip>
          <a:stretch>
            <a:fillRect/>
          </a:stretch>
        </p:blipFill>
        <p:spPr>
          <a:xfrm>
            <a:off x="104091" y="4269318"/>
            <a:ext cx="874182" cy="874182"/>
          </a:xfrm>
          <a:prstGeom prst="rect">
            <a:avLst/>
          </a:prstGeom>
          <a:noFill/>
          <a:ln>
            <a:noFill/>
          </a:ln>
        </p:spPr>
      </p:pic>
      <p:sp>
        <p:nvSpPr>
          <p:cNvPr id="365" name="Google Shape;365;p25"/>
          <p:cNvSpPr txBox="1"/>
          <p:nvPr/>
        </p:nvSpPr>
        <p:spPr>
          <a:xfrm>
            <a:off x="2111412" y="2040013"/>
            <a:ext cx="1069524" cy="396200"/>
          </a:xfrm>
          <a:prstGeom prst="rect">
            <a:avLst/>
          </a:prstGeom>
          <a:noFill/>
          <a:ln>
            <a:noFill/>
          </a:ln>
        </p:spPr>
        <p:txBody>
          <a:bodyPr spcFirstLastPara="1" wrap="square" lIns="91425" tIns="45700" rIns="91425" bIns="45700" anchor="t" anchorCtr="0">
            <a:spAutoFit/>
          </a:bodyPr>
          <a:lstStyle/>
          <a:p>
            <a:pPr marL="0" marR="0" lvl="0" indent="0" algn="l" rtl="0">
              <a:spcBef>
                <a:spcPct val="0"/>
              </a:spcBef>
              <a:spcAft>
                <a:spcPct val="0"/>
              </a:spcAft>
              <a:buNone/>
            </a:pPr>
            <a:r>
              <a:rPr lang="fr-CA" sz="2000" b="1" dirty="0" smtClean="0">
                <a:solidFill>
                  <a:schemeClr val="dk1"/>
                </a:solidFill>
                <a:latin typeface="Century Gothic"/>
                <a:ea typeface="Century Gothic"/>
                <a:cs typeface="Century Gothic"/>
                <a:sym typeface="Century Gothic"/>
              </a:rPr>
              <a:t>FAIRE</a:t>
            </a:r>
            <a:endParaRPr lang="fr-CA" dirty="0"/>
          </a:p>
        </p:txBody>
      </p:sp>
      <p:sp>
        <p:nvSpPr>
          <p:cNvPr id="366" name="Google Shape;366;p25"/>
          <p:cNvSpPr txBox="1"/>
          <p:nvPr/>
        </p:nvSpPr>
        <p:spPr>
          <a:xfrm>
            <a:off x="2111412" y="207006"/>
            <a:ext cx="5194059" cy="1477287"/>
          </a:xfrm>
          <a:prstGeom prst="rect">
            <a:avLst/>
          </a:prstGeom>
          <a:noFill/>
          <a:ln>
            <a:noFill/>
          </a:ln>
        </p:spPr>
        <p:txBody>
          <a:bodyPr spcFirstLastPara="1" wrap="square" lIns="91425" tIns="45700" rIns="91425" bIns="45700" anchor="t" anchorCtr="0">
            <a:spAutoFit/>
          </a:bodyPr>
          <a:lstStyle/>
          <a:p>
            <a:pPr marL="0" marR="0" lvl="0" indent="0" algn="l" rtl="0">
              <a:spcBef>
                <a:spcPct val="0"/>
              </a:spcBef>
              <a:spcAft>
                <a:spcPct val="0"/>
              </a:spcAft>
              <a:buNone/>
            </a:pPr>
            <a:r>
              <a:rPr lang="fr-CA" sz="1800" dirty="0" smtClean="0">
                <a:solidFill>
                  <a:schemeClr val="dk1"/>
                </a:solidFill>
                <a:latin typeface="Century Gothic"/>
                <a:ea typeface="Century Gothic"/>
                <a:cs typeface="Century Gothic"/>
                <a:sym typeface="Century Gothic"/>
              </a:rPr>
              <a:t>Accorder </a:t>
            </a:r>
            <a:r>
              <a:rPr lang="fr-CA" sz="1800" dirty="0" smtClean="0">
                <a:solidFill>
                  <a:schemeClr val="dk1"/>
                </a:solidFill>
                <a:latin typeface="Century Gothic"/>
                <a:ea typeface="Century Gothic"/>
                <a:cs typeface="Century Gothic"/>
                <a:sym typeface="Century Gothic"/>
              </a:rPr>
              <a:t>trop d’importance au FAIRE permet d’accomplir des choses, mais entraîne des relations transactionnelles et la perte de confiance et de coopération au profit de l’efficacité, ce qui nuit aux résultats.</a:t>
            </a:r>
            <a:endParaRPr lang="fr-CA" dirty="0"/>
          </a:p>
        </p:txBody>
      </p:sp>
      <p:sp>
        <p:nvSpPr>
          <p:cNvPr id="367" name="Google Shape;367;p25"/>
          <p:cNvSpPr txBox="1"/>
          <p:nvPr/>
        </p:nvSpPr>
        <p:spPr>
          <a:xfrm>
            <a:off x="2111412" y="3508029"/>
            <a:ext cx="4969181" cy="1463000"/>
          </a:xfrm>
          <a:prstGeom prst="rect">
            <a:avLst/>
          </a:prstGeom>
          <a:noFill/>
          <a:ln>
            <a:noFill/>
          </a:ln>
        </p:spPr>
        <p:txBody>
          <a:bodyPr spcFirstLastPara="1" wrap="square" lIns="91425" tIns="45700" rIns="91425" bIns="45700" anchor="t" anchorCtr="0">
            <a:spAutoFit/>
          </a:bodyPr>
          <a:lstStyle/>
          <a:p>
            <a:pPr lvl="0"/>
            <a:r>
              <a:rPr lang="fr-CA" sz="1800" dirty="0" smtClean="0">
                <a:solidFill>
                  <a:schemeClr val="dk1"/>
                </a:solidFill>
                <a:latin typeface="Century Gothic"/>
                <a:ea typeface="Century Gothic"/>
                <a:cs typeface="Century Gothic"/>
                <a:sym typeface="Century Gothic"/>
              </a:rPr>
              <a:t>Accorder trop d’importance à </a:t>
            </a:r>
            <a:r>
              <a:rPr lang="fr-CA" sz="1800" dirty="0" smtClean="0">
                <a:solidFill>
                  <a:schemeClr val="dk1"/>
                </a:solidFill>
                <a:latin typeface="Century Gothic"/>
                <a:ea typeface="Century Gothic"/>
                <a:cs typeface="Century Gothic"/>
                <a:sym typeface="Century Gothic"/>
              </a:rPr>
              <a:t>l’ETRE se traduit par des relations fortes et une compréhension et une confiance plus profondes, mais aussi par de faibles progrès ou résultats.</a:t>
            </a:r>
            <a:endParaRPr lang="fr-CA" dirty="0"/>
          </a:p>
        </p:txBody>
      </p:sp>
      <p:sp>
        <p:nvSpPr>
          <p:cNvPr id="368" name="Google Shape;368;p25"/>
          <p:cNvSpPr txBox="1"/>
          <p:nvPr/>
        </p:nvSpPr>
        <p:spPr>
          <a:xfrm>
            <a:off x="5869123" y="2855245"/>
            <a:ext cx="941283" cy="396200"/>
          </a:xfrm>
          <a:prstGeom prst="rect">
            <a:avLst/>
          </a:prstGeom>
          <a:noFill/>
          <a:ln>
            <a:noFill/>
          </a:ln>
        </p:spPr>
        <p:txBody>
          <a:bodyPr spcFirstLastPara="1" wrap="square" lIns="91425" tIns="45700" rIns="91425" bIns="45700" anchor="t" anchorCtr="0">
            <a:spAutoFit/>
          </a:bodyPr>
          <a:lstStyle/>
          <a:p>
            <a:pPr marL="0" marR="0" lvl="0" indent="0" algn="l" rtl="0">
              <a:spcBef>
                <a:spcPct val="0"/>
              </a:spcBef>
              <a:spcAft>
                <a:spcPct val="0"/>
              </a:spcAft>
              <a:buNone/>
            </a:pPr>
            <a:r>
              <a:rPr lang="fr-CA" sz="2000" b="1" dirty="0" smtClean="0">
                <a:solidFill>
                  <a:schemeClr val="dk1"/>
                </a:solidFill>
                <a:latin typeface="Century Gothic"/>
                <a:ea typeface="Century Gothic"/>
                <a:cs typeface="Century Gothic"/>
                <a:sym typeface="Century Gothic"/>
              </a:rPr>
              <a:t>ÊTRE</a:t>
            </a:r>
            <a:endParaRPr lang="fr-CA" dirty="0"/>
          </a:p>
        </p:txBody>
      </p:sp>
      <p:sp>
        <p:nvSpPr>
          <p:cNvPr id="369" name="Google Shape;369;p25"/>
          <p:cNvSpPr txBox="1"/>
          <p:nvPr/>
        </p:nvSpPr>
        <p:spPr>
          <a:xfrm>
            <a:off x="2111412" y="2356350"/>
            <a:ext cx="4969181" cy="640040"/>
          </a:xfrm>
          <a:prstGeom prst="rect">
            <a:avLst/>
          </a:prstGeom>
          <a:noFill/>
          <a:ln>
            <a:noFill/>
          </a:ln>
        </p:spPr>
        <p:txBody>
          <a:bodyPr spcFirstLastPara="1" wrap="square" lIns="91425" tIns="45700" rIns="91425" bIns="45700" anchor="t" anchorCtr="0">
            <a:spAutoFit/>
          </a:bodyPr>
          <a:lstStyle/>
          <a:p>
            <a:pPr marL="0" marR="0" lvl="0" indent="0" algn="l" rtl="0">
              <a:spcBef>
                <a:spcPct val="0"/>
              </a:spcBef>
              <a:spcAft>
                <a:spcPct val="0"/>
              </a:spcAft>
              <a:buNone/>
            </a:pPr>
            <a:r>
              <a:rPr lang="fr-CA" sz="1800" b="1" dirty="0" smtClean="0">
                <a:solidFill>
                  <a:schemeClr val="dk1"/>
                </a:solidFill>
                <a:latin typeface="Century Gothic"/>
                <a:ea typeface="Century Gothic"/>
                <a:cs typeface="Century Gothic"/>
                <a:sym typeface="Century Gothic"/>
              </a:rPr>
              <a:t>Il faut faire ET être pour récolter les fruits de conversations franches et courageuses.</a:t>
            </a:r>
            <a:endParaRPr lang="fr-CA" dirty="0"/>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pic>
        <p:nvPicPr>
          <p:cNvPr id="374" name="Google Shape;374;p26"/>
          <p:cNvPicPr preferRelativeResize="0"/>
          <p:nvPr/>
        </p:nvPicPr>
        <p:blipFill>
          <a:blip r:embed="rId3">
            <a:alphaModFix/>
          </a:blip>
          <a:stretch>
            <a:fillRect/>
          </a:stretch>
        </p:blipFill>
        <p:spPr>
          <a:xfrm>
            <a:off x="0" y="0"/>
            <a:ext cx="4693919" cy="5143500"/>
          </a:xfrm>
          <a:prstGeom prst="rect">
            <a:avLst/>
          </a:prstGeom>
          <a:noFill/>
          <a:ln>
            <a:noFill/>
          </a:ln>
        </p:spPr>
      </p:pic>
      <p:sp>
        <p:nvSpPr>
          <p:cNvPr id="375" name="Google Shape;375;p26"/>
          <p:cNvSpPr txBox="1"/>
          <p:nvPr/>
        </p:nvSpPr>
        <p:spPr>
          <a:xfrm>
            <a:off x="4693919" y="805239"/>
            <a:ext cx="4450081" cy="3785611"/>
          </a:xfrm>
          <a:prstGeom prst="rect">
            <a:avLst/>
          </a:prstGeom>
          <a:noFill/>
          <a:ln>
            <a:noFill/>
          </a:ln>
        </p:spPr>
        <p:txBody>
          <a:bodyPr spcFirstLastPara="1" wrap="square" lIns="91425" tIns="45700" rIns="91425" bIns="45700" anchor="t" anchorCtr="0">
            <a:spAutoFit/>
          </a:bodyPr>
          <a:lstStyle/>
          <a:p>
            <a:pPr marL="0" marR="0" lvl="0" indent="0" algn="l" rtl="0">
              <a:spcBef>
                <a:spcPct val="0"/>
              </a:spcBef>
              <a:spcAft>
                <a:spcPct val="0"/>
              </a:spcAft>
              <a:buNone/>
            </a:pPr>
            <a:r>
              <a:rPr lang="fr-CA" sz="2100" dirty="0" smtClean="0">
                <a:solidFill>
                  <a:schemeClr val="accent5"/>
                </a:solidFill>
                <a:latin typeface="Century Gothic"/>
                <a:ea typeface="Century Gothic"/>
                <a:cs typeface="Century Gothic"/>
                <a:sym typeface="Century Gothic"/>
              </a:rPr>
              <a:t>La transformation des conflits :</a:t>
            </a:r>
            <a:endParaRPr lang="fr-CA" dirty="0" smtClean="0"/>
          </a:p>
          <a:p>
            <a:pPr marL="0" marR="0" lvl="0" indent="0" algn="l" rtl="0">
              <a:spcBef>
                <a:spcPct val="0"/>
              </a:spcBef>
              <a:spcAft>
                <a:spcPct val="0"/>
              </a:spcAft>
              <a:buNone/>
            </a:pPr>
            <a:endParaRPr lang="fr-CA" sz="2100" dirty="0" smtClean="0">
              <a:solidFill>
                <a:schemeClr val="dk1"/>
              </a:solidFill>
              <a:latin typeface="Source Sans Pro"/>
              <a:ea typeface="Source Sans Pro"/>
              <a:cs typeface="Source Sans Pro"/>
              <a:sym typeface="Source Sans Pro"/>
            </a:endParaRPr>
          </a:p>
          <a:p>
            <a:pPr marL="342900" marR="0" lvl="0" indent="-342900" algn="l" rtl="0">
              <a:spcBef>
                <a:spcPct val="0"/>
              </a:spcBef>
              <a:spcAft>
                <a:spcPct val="0"/>
              </a:spcAft>
              <a:buClr>
                <a:srgbClr val="595959"/>
              </a:buClr>
              <a:buSzPts val="2000"/>
              <a:buFont typeface="Arial"/>
              <a:buChar char="•"/>
            </a:pPr>
            <a:r>
              <a:rPr lang="fr-CA" sz="1800" dirty="0" smtClean="0">
                <a:solidFill>
                  <a:srgbClr val="595959"/>
                </a:solidFill>
                <a:latin typeface="Source Sans Pro"/>
                <a:ea typeface="Source Sans Pro"/>
                <a:cs typeface="Source Sans Pro"/>
                <a:sym typeface="Source Sans Pro"/>
              </a:rPr>
              <a:t>Implique une vision positive du conflit </a:t>
            </a:r>
            <a:endParaRPr lang="fr-CA" sz="1800" dirty="0" smtClean="0"/>
          </a:p>
          <a:p>
            <a:pPr marL="342900" marR="0" lvl="0" indent="-342900" algn="l" rtl="0">
              <a:spcBef>
                <a:spcPct val="0"/>
              </a:spcBef>
              <a:spcAft>
                <a:spcPct val="0"/>
              </a:spcAft>
              <a:buClr>
                <a:srgbClr val="595959"/>
              </a:buClr>
              <a:buSzPts val="2000"/>
              <a:buFont typeface="Arial"/>
              <a:buChar char="•"/>
            </a:pPr>
            <a:r>
              <a:rPr lang="fr-CA" sz="1800" dirty="0" smtClean="0">
                <a:solidFill>
                  <a:srgbClr val="595959"/>
                </a:solidFill>
                <a:latin typeface="Source Sans Pro"/>
                <a:ea typeface="Source Sans Pro"/>
                <a:cs typeface="Source Sans Pro"/>
                <a:sym typeface="Source Sans Pro"/>
              </a:rPr>
              <a:t>Implique une volonté de dialogue</a:t>
            </a:r>
            <a:endParaRPr lang="fr-CA" sz="1800" dirty="0" smtClean="0"/>
          </a:p>
          <a:p>
            <a:pPr marL="342900" marR="0" lvl="0" indent="-342900" algn="l" rtl="0">
              <a:spcBef>
                <a:spcPct val="0"/>
              </a:spcBef>
              <a:spcAft>
                <a:spcPct val="0"/>
              </a:spcAft>
              <a:buClr>
                <a:srgbClr val="595959"/>
              </a:buClr>
              <a:buSzPts val="2000"/>
              <a:buFont typeface="Arial"/>
              <a:buChar char="•"/>
            </a:pPr>
            <a:r>
              <a:rPr lang="fr-CA" sz="1800" dirty="0" smtClean="0">
                <a:solidFill>
                  <a:srgbClr val="595959"/>
                </a:solidFill>
                <a:latin typeface="Source Sans Pro"/>
                <a:ea typeface="Source Sans Pro"/>
                <a:cs typeface="Source Sans Pro"/>
                <a:sym typeface="Source Sans Pro"/>
              </a:rPr>
              <a:t>Permet d’explorer des modèles et des systèmes plus larges</a:t>
            </a:r>
            <a:endParaRPr lang="fr-CA" sz="1800" dirty="0" smtClean="0"/>
          </a:p>
          <a:p>
            <a:pPr marL="342900" lvl="0" indent="-342900">
              <a:buClr>
                <a:srgbClr val="595959"/>
              </a:buClr>
              <a:buSzPts val="2000"/>
              <a:buFont typeface="Arial"/>
              <a:buChar char="•"/>
            </a:pPr>
            <a:r>
              <a:rPr lang="fr-CA" sz="1800" dirty="0" smtClean="0">
                <a:solidFill>
                  <a:srgbClr val="595959"/>
                </a:solidFill>
                <a:latin typeface="Source Sans Pro"/>
                <a:ea typeface="Source Sans Pro"/>
                <a:cs typeface="Source Sans Pro"/>
                <a:sym typeface="Source Sans Pro"/>
              </a:rPr>
              <a:t>Invite à </a:t>
            </a:r>
            <a:r>
              <a:rPr lang="fr-CA" sz="1800" dirty="0">
                <a:solidFill>
                  <a:srgbClr val="595959"/>
                </a:solidFill>
                <a:latin typeface="Source Sans Pro"/>
                <a:ea typeface="Source Sans Pro"/>
                <a:cs typeface="Source Sans Pro"/>
                <a:sym typeface="Source Sans Pro"/>
              </a:rPr>
              <a:t>un </a:t>
            </a:r>
            <a:r>
              <a:rPr lang="fr-CA" sz="1800" dirty="0" smtClean="0">
                <a:solidFill>
                  <a:srgbClr val="595959"/>
                </a:solidFill>
                <a:latin typeface="Source Sans Pro"/>
                <a:ea typeface="Source Sans Pro"/>
                <a:cs typeface="Source Sans Pro"/>
                <a:sym typeface="Source Sans Pro"/>
              </a:rPr>
              <a:t>changement crucial </a:t>
            </a:r>
            <a:r>
              <a:rPr lang="fr-CA" sz="1800" dirty="0">
                <a:solidFill>
                  <a:srgbClr val="595959"/>
                </a:solidFill>
                <a:latin typeface="Source Sans Pro"/>
                <a:ea typeface="Source Sans Pro"/>
                <a:cs typeface="Source Sans Pro"/>
                <a:sym typeface="Source Sans Pro"/>
              </a:rPr>
              <a:t>et positif, </a:t>
            </a:r>
            <a:r>
              <a:rPr lang="fr-CA" sz="1800" dirty="0" smtClean="0">
                <a:solidFill>
                  <a:srgbClr val="595959"/>
                </a:solidFill>
                <a:latin typeface="Source Sans Pro"/>
                <a:ea typeface="Source Sans Pro"/>
                <a:cs typeface="Source Sans Pro"/>
                <a:sym typeface="Source Sans Pro"/>
              </a:rPr>
              <a:t>à l</a:t>
            </a:r>
            <a:r>
              <a:rPr lang="fr-CA" sz="1800" dirty="0" smtClean="0">
                <a:solidFill>
                  <a:srgbClr val="595959"/>
                </a:solidFill>
                <a:latin typeface="Source Sans Pro"/>
                <a:ea typeface="Source Sans Pro"/>
                <a:cs typeface="Source Sans Pro"/>
                <a:sym typeface="Source Sans Pro"/>
              </a:rPr>
              <a:t>’apprentissage et à la</a:t>
            </a:r>
            <a:r>
              <a:rPr lang="fr-CA" sz="1800" dirty="0" smtClean="0">
                <a:solidFill>
                  <a:srgbClr val="595959"/>
                </a:solidFill>
                <a:latin typeface="Source Sans Pro"/>
                <a:ea typeface="Source Sans Pro"/>
                <a:cs typeface="Source Sans Pro"/>
                <a:sym typeface="Source Sans Pro"/>
              </a:rPr>
              <a:t> croissance</a:t>
            </a:r>
            <a:endParaRPr lang="fr-CA" sz="1800" dirty="0" smtClean="0"/>
          </a:p>
          <a:p>
            <a:pPr marL="342900" marR="0" lvl="0" indent="-342900" algn="l" rtl="0">
              <a:spcBef>
                <a:spcPct val="0"/>
              </a:spcBef>
              <a:spcAft>
                <a:spcPct val="0"/>
              </a:spcAft>
              <a:buClr>
                <a:srgbClr val="595959"/>
              </a:buClr>
              <a:buSzPts val="2000"/>
              <a:buFont typeface="Arial"/>
              <a:buChar char="•"/>
            </a:pPr>
            <a:r>
              <a:rPr lang="fr-CA" sz="1800" dirty="0" smtClean="0">
                <a:solidFill>
                  <a:srgbClr val="595959"/>
                </a:solidFill>
                <a:latin typeface="Source Sans Pro"/>
                <a:ea typeface="Source Sans Pro"/>
                <a:cs typeface="Source Sans Pro"/>
                <a:sym typeface="Source Sans Pro"/>
              </a:rPr>
              <a:t>Réduit la violence et accroît la justice</a:t>
            </a:r>
            <a:endParaRPr lang="fr-CA" sz="1800" dirty="0" smtClean="0"/>
          </a:p>
          <a:p>
            <a:pPr marL="342900" marR="0" lvl="0" indent="-342900" algn="l" rtl="0">
              <a:spcBef>
                <a:spcPct val="0"/>
              </a:spcBef>
              <a:spcAft>
                <a:spcPct val="0"/>
              </a:spcAft>
              <a:buClr>
                <a:srgbClr val="595959"/>
              </a:buClr>
              <a:buSzPts val="2000"/>
              <a:buFont typeface="Arial"/>
              <a:buChar char="•"/>
            </a:pPr>
            <a:r>
              <a:rPr lang="fr-CA" sz="1800" dirty="0" smtClean="0">
                <a:solidFill>
                  <a:srgbClr val="595959"/>
                </a:solidFill>
                <a:latin typeface="Source Sans Pro"/>
                <a:ea typeface="Source Sans Pro"/>
                <a:cs typeface="Source Sans Pro"/>
                <a:sym typeface="Source Sans Pro"/>
              </a:rPr>
              <a:t>Est centrée sur les relations humaines</a:t>
            </a:r>
            <a:endParaRPr lang="fr-CA" sz="1800" dirty="0" smtClean="0"/>
          </a:p>
          <a:p>
            <a:pPr marL="342900" marR="0" lvl="0" indent="-342900" algn="l" rtl="0">
              <a:spcBef>
                <a:spcPct val="0"/>
              </a:spcBef>
              <a:spcAft>
                <a:spcPct val="0"/>
              </a:spcAft>
              <a:buClr>
                <a:srgbClr val="595959"/>
              </a:buClr>
              <a:buSzPts val="2000"/>
              <a:buFont typeface="Arial"/>
              <a:buChar char="•"/>
            </a:pPr>
            <a:r>
              <a:rPr lang="fr-CA" sz="1800" dirty="0" smtClean="0">
                <a:solidFill>
                  <a:srgbClr val="595959"/>
                </a:solidFill>
                <a:latin typeface="Source Sans Pro"/>
                <a:ea typeface="Source Sans Pro"/>
                <a:cs typeface="Source Sans Pro"/>
                <a:sym typeface="Source Sans Pro"/>
              </a:rPr>
              <a:t>Nécessite un changement au niveau interpersonnel, dans les groupes et dans les structures</a:t>
            </a:r>
            <a:endParaRPr lang="fr-CA" sz="1800" dirty="0"/>
          </a:p>
        </p:txBody>
      </p:sp>
      <p:pic>
        <p:nvPicPr>
          <p:cNvPr id="376" name="Google Shape;376;p26" descr="Graphic of a circle with the words bravely lead in the centre"/>
          <p:cNvPicPr preferRelativeResize="0"/>
          <p:nvPr/>
        </p:nvPicPr>
        <p:blipFill>
          <a:blip r:embed="rId4">
            <a:alphaModFix/>
          </a:blip>
          <a:stretch>
            <a:fillRect/>
          </a:stretch>
        </p:blipFill>
        <p:spPr>
          <a:xfrm>
            <a:off x="8328271" y="44257"/>
            <a:ext cx="696722" cy="696722"/>
          </a:xfrm>
          <a:prstGeom prst="rect">
            <a:avLst/>
          </a:prstGeom>
          <a:noFill/>
          <a:ln>
            <a:noFill/>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27"/>
          <p:cNvPicPr preferRelativeResize="0"/>
          <p:nvPr/>
        </p:nvPicPr>
        <p:blipFill>
          <a:blip r:embed="rId3">
            <a:alphaModFix/>
          </a:blip>
          <a:stretch>
            <a:fillRect/>
          </a:stretch>
        </p:blipFill>
        <p:spPr>
          <a:xfrm>
            <a:off x="0" y="0"/>
            <a:ext cx="9144000" cy="6100762"/>
          </a:xfrm>
          <a:prstGeom prst="rect">
            <a:avLst/>
          </a:prstGeom>
          <a:noFill/>
          <a:ln>
            <a:noFill/>
          </a:ln>
        </p:spPr>
      </p:pic>
      <p:sp>
        <p:nvSpPr>
          <p:cNvPr id="382" name="Google Shape;382;p27"/>
          <p:cNvSpPr txBox="1"/>
          <p:nvPr/>
        </p:nvSpPr>
        <p:spPr>
          <a:xfrm>
            <a:off x="5417897" y="862157"/>
            <a:ext cx="3121760" cy="1371560"/>
          </a:xfrm>
          <a:prstGeom prst="rect">
            <a:avLst/>
          </a:prstGeom>
          <a:solidFill>
            <a:schemeClr val="lt1"/>
          </a:solidFill>
          <a:ln w="19050" cap="rnd"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ct val="0"/>
              </a:spcBef>
              <a:spcAft>
                <a:spcPct val="0"/>
              </a:spcAft>
              <a:buNone/>
            </a:pPr>
            <a:r>
              <a:rPr lang="fr-CA" sz="2800" dirty="0" smtClean="0">
                <a:solidFill>
                  <a:schemeClr val="dk1"/>
                </a:solidFill>
                <a:latin typeface="Century Gothic"/>
                <a:ea typeface="Century Gothic"/>
                <a:cs typeface="Century Gothic"/>
                <a:sym typeface="Century Gothic"/>
              </a:rPr>
              <a:t>Comment accroître la complexité?</a:t>
            </a:r>
            <a:endParaRPr lang="fr-CA" dirty="0"/>
          </a:p>
        </p:txBody>
      </p:sp>
      <p:pic>
        <p:nvPicPr>
          <p:cNvPr id="383" name="Google Shape;383;p27" descr="Graphic of a circle with the words bravely lead in the centre"/>
          <p:cNvPicPr preferRelativeResize="0"/>
          <p:nvPr/>
        </p:nvPicPr>
        <p:blipFill>
          <a:blip r:embed="rId4">
            <a:alphaModFix/>
          </a:blip>
          <a:stretch>
            <a:fillRect/>
          </a:stretch>
        </p:blipFill>
        <p:spPr>
          <a:xfrm>
            <a:off x="233640" y="4174725"/>
            <a:ext cx="874182" cy="874182"/>
          </a:xfrm>
          <a:prstGeom prst="rect">
            <a:avLst/>
          </a:prstGeom>
          <a:noFill/>
          <a:ln>
            <a:noFill/>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pic>
        <p:nvPicPr>
          <p:cNvPr id="388" name="Google Shape;388;p28"/>
          <p:cNvPicPr preferRelativeResize="0"/>
          <p:nvPr/>
        </p:nvPicPr>
        <p:blipFill>
          <a:blip r:embed="rId3">
            <a:alphaModFix/>
          </a:blip>
          <a:stretch>
            <a:fillRect/>
          </a:stretch>
        </p:blipFill>
        <p:spPr>
          <a:xfrm>
            <a:off x="0" y="0"/>
            <a:ext cx="9144000" cy="6100762"/>
          </a:xfrm>
          <a:prstGeom prst="rect">
            <a:avLst/>
          </a:prstGeom>
          <a:noFill/>
          <a:ln w="9525" cap="flat" cmpd="sng">
            <a:solidFill>
              <a:schemeClr val="accent5"/>
            </a:solidFill>
            <a:prstDash val="solid"/>
            <a:round/>
            <a:headEnd type="none" w="sm" len="sm"/>
            <a:tailEnd type="none" w="sm" len="sm"/>
          </a:ln>
        </p:spPr>
      </p:pic>
      <p:sp>
        <p:nvSpPr>
          <p:cNvPr id="389" name="Google Shape;389;p28"/>
          <p:cNvSpPr txBox="1"/>
          <p:nvPr/>
        </p:nvSpPr>
        <p:spPr>
          <a:xfrm>
            <a:off x="5788600" y="417313"/>
            <a:ext cx="3121760" cy="4985940"/>
          </a:xfrm>
          <a:prstGeom prst="rect">
            <a:avLst/>
          </a:prstGeom>
          <a:solidFill>
            <a:schemeClr val="lt1"/>
          </a:solidFill>
          <a:ln w="19050" cap="rnd" cmpd="sng">
            <a:solidFill>
              <a:schemeClr val="accent5"/>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spcBef>
                <a:spcPct val="0"/>
              </a:spcBef>
              <a:spcAft>
                <a:spcPct val="0"/>
              </a:spcAft>
              <a:buNone/>
            </a:pPr>
            <a:r>
              <a:rPr lang="fr-CA" sz="2000" dirty="0" smtClean="0">
                <a:solidFill>
                  <a:schemeClr val="accent5"/>
                </a:solidFill>
                <a:latin typeface="Century Gothic"/>
                <a:ea typeface="Century Gothic"/>
                <a:cs typeface="Century Gothic"/>
                <a:sym typeface="Century Gothic"/>
              </a:rPr>
              <a:t>Accroître la complexité.</a:t>
            </a:r>
            <a:endParaRPr lang="fr-CA" dirty="0" smtClean="0"/>
          </a:p>
          <a:p>
            <a:pPr marL="0" marR="0" lvl="0" indent="0" algn="l" rtl="0">
              <a:spcBef>
                <a:spcPct val="0"/>
              </a:spcBef>
              <a:spcAft>
                <a:spcPct val="0"/>
              </a:spcAft>
              <a:buNone/>
            </a:pPr>
            <a:endParaRPr lang="fr-CA" sz="2000" dirty="0" smtClean="0">
              <a:solidFill>
                <a:srgbClr val="595959"/>
              </a:solidFill>
              <a:latin typeface="Source Sans Pro"/>
              <a:ea typeface="Source Sans Pro"/>
              <a:cs typeface="Source Sans Pro"/>
              <a:sym typeface="Source Sans Pro"/>
            </a:endParaRPr>
          </a:p>
          <a:p>
            <a:pPr marL="0" marR="0" lvl="0" indent="0" algn="l" rtl="0">
              <a:spcBef>
                <a:spcPct val="0"/>
              </a:spcBef>
              <a:spcAft>
                <a:spcPct val="0"/>
              </a:spcAft>
              <a:buNone/>
            </a:pPr>
            <a:r>
              <a:rPr lang="fr-CA" sz="2000" dirty="0" smtClean="0">
                <a:solidFill>
                  <a:srgbClr val="595959"/>
                </a:solidFill>
                <a:latin typeface="Source Sans Pro"/>
                <a:ea typeface="Source Sans Pro"/>
                <a:cs typeface="Source Sans Pro"/>
                <a:sym typeface="Source Sans Pro"/>
              </a:rPr>
              <a:t>Chercher à accroître notre capacité d’accepter la complexité contradictoire afin de développer l’équilibre, les nuances et la précision dans nos conversations.</a:t>
            </a:r>
            <a:endParaRPr lang="fr-CA" dirty="0" smtClean="0"/>
          </a:p>
          <a:p>
            <a:pPr marL="0" marR="0" lvl="0" indent="0" algn="l" rtl="0">
              <a:spcBef>
                <a:spcPct val="0"/>
              </a:spcBef>
              <a:spcAft>
                <a:spcPct val="0"/>
              </a:spcAft>
              <a:buNone/>
            </a:pPr>
            <a:endParaRPr lang="fr-CA" sz="2000" dirty="0" smtClean="0">
              <a:solidFill>
                <a:srgbClr val="595959"/>
              </a:solidFill>
              <a:latin typeface="Source Sans Pro"/>
              <a:ea typeface="Source Sans Pro"/>
              <a:cs typeface="Source Sans Pro"/>
              <a:sym typeface="Source Sans Pro"/>
            </a:endParaRPr>
          </a:p>
          <a:p>
            <a:pPr marL="0" marR="0" lvl="0" indent="0" algn="l" rtl="0">
              <a:spcBef>
                <a:spcPct val="0"/>
              </a:spcBef>
              <a:spcAft>
                <a:spcPct val="0"/>
              </a:spcAft>
              <a:buNone/>
            </a:pPr>
            <a:r>
              <a:rPr lang="fr-CA" sz="2000" dirty="0" smtClean="0">
                <a:solidFill>
                  <a:srgbClr val="595959"/>
                </a:solidFill>
                <a:latin typeface="Source Sans Pro"/>
                <a:ea typeface="Source Sans Pro"/>
                <a:cs typeface="Source Sans Pro"/>
                <a:sym typeface="Source Sans Pro"/>
              </a:rPr>
              <a:t>Complexité cognitive.</a:t>
            </a:r>
            <a:endParaRPr lang="fr-CA" dirty="0" smtClean="0"/>
          </a:p>
          <a:p>
            <a:pPr marL="0" marR="0" lvl="0" indent="0" algn="l" rtl="0">
              <a:spcBef>
                <a:spcPct val="0"/>
              </a:spcBef>
              <a:spcAft>
                <a:spcPct val="0"/>
              </a:spcAft>
              <a:buNone/>
            </a:pPr>
            <a:endParaRPr lang="fr-CA" sz="2000" dirty="0" smtClean="0">
              <a:solidFill>
                <a:srgbClr val="595959"/>
              </a:solidFill>
              <a:latin typeface="Source Sans Pro"/>
              <a:ea typeface="Source Sans Pro"/>
              <a:cs typeface="Source Sans Pro"/>
              <a:sym typeface="Source Sans Pro"/>
            </a:endParaRPr>
          </a:p>
          <a:p>
            <a:pPr marL="0" marR="0" lvl="0" indent="0" algn="l" rtl="0">
              <a:spcBef>
                <a:spcPct val="0"/>
              </a:spcBef>
              <a:spcAft>
                <a:spcPct val="0"/>
              </a:spcAft>
              <a:buNone/>
            </a:pPr>
            <a:r>
              <a:rPr lang="fr-CA" sz="2000" dirty="0" smtClean="0">
                <a:solidFill>
                  <a:srgbClr val="595959"/>
                </a:solidFill>
                <a:latin typeface="Source Sans Pro"/>
                <a:ea typeface="Source Sans Pro"/>
                <a:cs typeface="Source Sans Pro"/>
                <a:sym typeface="Source Sans Pro"/>
              </a:rPr>
              <a:t>Complexité de l’identité sociale.</a:t>
            </a:r>
            <a:endParaRPr lang="fr-CA" sz="1800" dirty="0" smtClean="0">
              <a:solidFill>
                <a:srgbClr val="595959"/>
              </a:solidFill>
              <a:latin typeface="Source Sans Pro"/>
              <a:ea typeface="Source Sans Pro"/>
              <a:cs typeface="Source Sans Pro"/>
              <a:sym typeface="Source Sans Pro"/>
            </a:endParaRPr>
          </a:p>
          <a:p>
            <a:pPr marL="0" marR="0" lvl="0" indent="0" algn="l" rtl="0">
              <a:spcBef>
                <a:spcPct val="0"/>
              </a:spcBef>
              <a:spcAft>
                <a:spcPct val="0"/>
              </a:spcAft>
              <a:buNone/>
            </a:pPr>
            <a:endParaRPr lang="fr-CA" sz="1800" dirty="0">
              <a:solidFill>
                <a:schemeClr val="dk1"/>
              </a:solidFill>
              <a:latin typeface="Century Gothic"/>
              <a:ea typeface="Century Gothic"/>
              <a:cs typeface="Century Gothic"/>
              <a:sym typeface="Century Gothic"/>
            </a:endParaRPr>
          </a:p>
        </p:txBody>
      </p:sp>
      <p:pic>
        <p:nvPicPr>
          <p:cNvPr id="390" name="Google Shape;390;p28" descr="Graphic of a circle with the words bravely lead in the centre"/>
          <p:cNvPicPr preferRelativeResize="0"/>
          <p:nvPr/>
        </p:nvPicPr>
        <p:blipFill>
          <a:blip r:embed="rId4">
            <a:alphaModFix/>
          </a:blip>
          <a:stretch>
            <a:fillRect/>
          </a:stretch>
        </p:blipFill>
        <p:spPr>
          <a:xfrm>
            <a:off x="233640" y="4174725"/>
            <a:ext cx="874182" cy="874182"/>
          </a:xfrm>
          <a:prstGeom prst="rect">
            <a:avLst/>
          </a:prstGeom>
          <a:noFill/>
          <a:ln>
            <a:noFill/>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94"/>
        <p:cNvGrpSpPr/>
        <p:nvPr/>
      </p:nvGrpSpPr>
      <p:grpSpPr>
        <a:xfrm>
          <a:off x="0" y="0"/>
          <a:ext cx="0" cy="0"/>
          <a:chOff x="0" y="0"/>
          <a:chExt cx="0" cy="0"/>
        </a:xfrm>
      </p:grpSpPr>
      <p:sp>
        <p:nvSpPr>
          <p:cNvPr id="395" name="Google Shape;395;p29"/>
          <p:cNvSpPr txBox="1">
            <a:spLocks noGrp="1"/>
          </p:cNvSpPr>
          <p:nvPr>
            <p:ph type="title"/>
          </p:nvPr>
        </p:nvSpPr>
        <p:spPr>
          <a:xfrm>
            <a:off x="484584" y="339538"/>
            <a:ext cx="7053542" cy="1050398"/>
          </a:xfrm>
          <a:prstGeom prst="rect">
            <a:avLst/>
          </a:prstGeom>
          <a:noFill/>
          <a:ln>
            <a:noFill/>
          </a:ln>
        </p:spPr>
        <p:txBody>
          <a:bodyPr spcFirstLastPara="1" wrap="square" lIns="91425" tIns="45700" rIns="91425" bIns="45700" anchor="t" anchorCtr="0">
            <a:noAutofit/>
          </a:bodyPr>
          <a:lstStyle/>
          <a:p>
            <a:pPr marL="0" lvl="0" indent="0" algn="ctr" rtl="0">
              <a:spcBef>
                <a:spcPct val="0"/>
              </a:spcBef>
              <a:spcAft>
                <a:spcPct val="0"/>
              </a:spcAft>
              <a:buClr>
                <a:schemeClr val="lt2"/>
              </a:buClr>
              <a:buSzPts val="3600"/>
              <a:buFont typeface="Century Gothic"/>
              <a:buNone/>
            </a:pPr>
            <a:r>
              <a:rPr lang="fr-CA" sz="3600" dirty="0" smtClean="0">
                <a:sym typeface="Century Gothic"/>
              </a:rPr>
              <a:t>Vrai ou faux?</a:t>
            </a:r>
            <a:endParaRPr lang="fr-CA" dirty="0"/>
          </a:p>
        </p:txBody>
      </p:sp>
      <p:sp>
        <p:nvSpPr>
          <p:cNvPr id="396" name="Google Shape;396;p29"/>
          <p:cNvSpPr txBox="1"/>
          <p:nvPr/>
        </p:nvSpPr>
        <p:spPr>
          <a:xfrm>
            <a:off x="419387" y="1757591"/>
            <a:ext cx="2576272" cy="2800726"/>
          </a:xfrm>
          <a:prstGeom prst="rect">
            <a:avLst/>
          </a:prstGeom>
          <a:noFill/>
          <a:ln>
            <a:noFill/>
          </a:ln>
        </p:spPr>
        <p:txBody>
          <a:bodyPr spcFirstLastPara="1" wrap="square" lIns="91425" tIns="45700" rIns="91425" bIns="45700" anchor="t" anchorCtr="0">
            <a:spAutoFit/>
          </a:bodyPr>
          <a:lstStyle/>
          <a:p>
            <a:pPr marL="0" marR="0" lvl="0" indent="0" algn="l" rtl="0">
              <a:spcBef>
                <a:spcPct val="0"/>
              </a:spcBef>
              <a:spcAft>
                <a:spcPct val="0"/>
              </a:spcAft>
              <a:buNone/>
            </a:pPr>
            <a:r>
              <a:rPr lang="fr-CA" sz="2200" dirty="0" smtClean="0">
                <a:solidFill>
                  <a:schemeClr val="lt1"/>
                </a:solidFill>
                <a:latin typeface="Source Sans Pro"/>
                <a:ea typeface="Source Sans Pro"/>
                <a:cs typeface="Source Sans Pro"/>
                <a:sym typeface="Source Sans Pro"/>
              </a:rPr>
              <a:t>Lorsque nous sommes submergés par des émotions intenses, notre cerveau est « pris en otage », et nous réagissons sans penser clairement.</a:t>
            </a:r>
            <a:endParaRPr lang="fr-CA" sz="2200" dirty="0"/>
          </a:p>
        </p:txBody>
      </p:sp>
      <p:pic>
        <p:nvPicPr>
          <p:cNvPr id="397" name="Google Shape;397;p29"/>
          <p:cNvPicPr preferRelativeResize="0">
            <a:picLocks noGrp="1"/>
          </p:cNvPicPr>
          <p:nvPr>
            <p:ph type="body" idx="1"/>
          </p:nvPr>
        </p:nvPicPr>
        <p:blipFill>
          <a:blip r:embed="rId3">
            <a:alphaModFix/>
          </a:blip>
          <a:stretch>
            <a:fillRect/>
          </a:stretch>
        </p:blipFill>
        <p:spPr>
          <a:xfrm>
            <a:off x="3260386" y="1595438"/>
            <a:ext cx="4620303" cy="3001962"/>
          </a:xfrm>
          <a:prstGeom prst="rect">
            <a:avLst/>
          </a:prstGeom>
          <a:noFill/>
          <a:ln>
            <a:noFill/>
          </a:ln>
        </p:spPr>
      </p:pic>
      <p:pic>
        <p:nvPicPr>
          <p:cNvPr id="398" name="Google Shape;398;p29" descr="Graphic of a circle with the words bravely lead in the centre"/>
          <p:cNvPicPr preferRelativeResize="0"/>
          <p:nvPr/>
        </p:nvPicPr>
        <p:blipFill>
          <a:blip r:embed="rId4">
            <a:alphaModFix/>
          </a:blip>
          <a:stretch>
            <a:fillRect/>
          </a:stretch>
        </p:blipFill>
        <p:spPr>
          <a:xfrm>
            <a:off x="47493" y="134036"/>
            <a:ext cx="874182" cy="874182"/>
          </a:xfrm>
          <a:prstGeom prst="rect">
            <a:avLst/>
          </a:prstGeom>
          <a:noFill/>
          <a:ln>
            <a:noFill/>
          </a:ln>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3"/>
          <p:cNvSpPr txBox="1">
            <a:spLocks noGrp="1"/>
          </p:cNvSpPr>
          <p:nvPr>
            <p:ph type="title"/>
          </p:nvPr>
        </p:nvSpPr>
        <p:spPr>
          <a:xfrm>
            <a:off x="283103" y="712141"/>
            <a:ext cx="6244200" cy="3835500"/>
          </a:xfrm>
          <a:prstGeom prst="rect">
            <a:avLst/>
          </a:prstGeom>
          <a:noFill/>
          <a:ln>
            <a:noFill/>
          </a:ln>
        </p:spPr>
        <p:txBody>
          <a:bodyPr spcFirstLastPara="1" wrap="square" lIns="91425" tIns="91425" rIns="91425" bIns="91425" anchor="ctr" anchorCtr="0">
            <a:noAutofit/>
          </a:bodyPr>
          <a:lstStyle/>
          <a:p>
            <a:pPr marL="0" lvl="0" indent="0" algn="l" rtl="0">
              <a:spcBef>
                <a:spcPct val="0"/>
              </a:spcBef>
              <a:spcAft>
                <a:spcPct val="0"/>
              </a:spcAft>
              <a:buClr>
                <a:schemeClr val="lt1"/>
              </a:buClr>
              <a:buSzPts val="4800"/>
              <a:buFont typeface="Century Gothic"/>
              <a:buNone/>
            </a:pPr>
            <a:endParaRPr/>
          </a:p>
        </p:txBody>
      </p:sp>
      <p:pic>
        <p:nvPicPr>
          <p:cNvPr id="180" name="Google Shape;180;p3"/>
          <p:cNvPicPr preferRelativeResize="0"/>
          <p:nvPr/>
        </p:nvPicPr>
        <p:blipFill>
          <a:blip r:embed="rId3">
            <a:alphaModFix/>
          </a:blip>
          <a:stretch>
            <a:fillRect/>
          </a:stretch>
        </p:blipFill>
        <p:spPr>
          <a:xfrm>
            <a:off x="0" y="-150437"/>
            <a:ext cx="9144000" cy="5560655"/>
          </a:xfrm>
          <a:prstGeom prst="rect">
            <a:avLst/>
          </a:prstGeom>
          <a:noFill/>
          <a:ln>
            <a:noFill/>
          </a:ln>
        </p:spPr>
      </p:pic>
      <p:pic>
        <p:nvPicPr>
          <p:cNvPr id="181" name="Google Shape;181;p3" descr="Graphic of a circle with the words bravely lead in the centre"/>
          <p:cNvPicPr preferRelativeResize="0"/>
          <p:nvPr/>
        </p:nvPicPr>
        <p:blipFill>
          <a:blip r:embed="rId4">
            <a:alphaModFix/>
          </a:blip>
          <a:stretch>
            <a:fillRect/>
          </a:stretch>
        </p:blipFill>
        <p:spPr>
          <a:xfrm>
            <a:off x="8150811" y="44257"/>
            <a:ext cx="874182" cy="874182"/>
          </a:xfrm>
          <a:prstGeom prst="rect">
            <a:avLst/>
          </a:prstGeom>
          <a:noFill/>
          <a:ln>
            <a:noFill/>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30"/>
          <p:cNvSpPr txBox="1">
            <a:spLocks noGrp="1"/>
          </p:cNvSpPr>
          <p:nvPr>
            <p:ph type="title"/>
          </p:nvPr>
        </p:nvSpPr>
        <p:spPr>
          <a:xfrm>
            <a:off x="256200" y="12834"/>
            <a:ext cx="7506040" cy="38355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SzPts val="4800"/>
              <a:buFont typeface="Century Gothic"/>
              <a:buNone/>
            </a:pPr>
            <a:r>
              <a:rPr lang="fr-CA" sz="3500" dirty="0" smtClean="0">
                <a:solidFill>
                  <a:schemeClr val="accent5"/>
                </a:solidFill>
              </a:rPr>
              <a:t>Les émotions ouvrent la voie à une compréhension approfondie.</a:t>
            </a:r>
            <a:endParaRPr lang="fr-CA" sz="3500" dirty="0">
              <a:solidFill>
                <a:schemeClr val="accent5"/>
              </a:solidFill>
            </a:endParaRPr>
          </a:p>
        </p:txBody>
      </p:sp>
      <p:grpSp>
        <p:nvGrpSpPr>
          <p:cNvPr id="404" name="Google Shape;404;p30"/>
          <p:cNvGrpSpPr/>
          <p:nvPr/>
        </p:nvGrpSpPr>
        <p:grpSpPr>
          <a:xfrm>
            <a:off x="1381760" y="1381325"/>
            <a:ext cx="7204805" cy="3547138"/>
            <a:chOff x="6701473" y="154766"/>
            <a:chExt cx="2235510" cy="2760171"/>
          </a:xfrm>
        </p:grpSpPr>
        <p:pic>
          <p:nvPicPr>
            <p:cNvPr id="405" name="Google Shape;405;p30"/>
            <p:cNvPicPr preferRelativeResize="0"/>
            <p:nvPr/>
          </p:nvPicPr>
          <p:blipFill>
            <a:blip r:embed="rId3">
              <a:alphaModFix/>
            </a:blip>
            <a:stretch>
              <a:fillRect/>
            </a:stretch>
          </p:blipFill>
          <p:spPr>
            <a:xfrm>
              <a:off x="6701473" y="409943"/>
              <a:ext cx="2235510" cy="2504994"/>
            </a:xfrm>
            <a:prstGeom prst="rect">
              <a:avLst/>
            </a:prstGeom>
            <a:noFill/>
            <a:ln>
              <a:noFill/>
            </a:ln>
          </p:spPr>
        </p:pic>
        <p:pic>
          <p:nvPicPr>
            <p:cNvPr id="406" name="Google Shape;406;p30" descr="Piece of duct tape sticking a note to the slide"/>
            <p:cNvPicPr preferRelativeResize="0"/>
            <p:nvPr/>
          </p:nvPicPr>
          <p:blipFill>
            <a:blip r:embed="rId4">
              <a:alphaModFix/>
            </a:blip>
            <a:srcRect l="9243" t="5926" r="2118" b="10011"/>
            <a:stretch>
              <a:fillRect/>
            </a:stretch>
          </p:blipFill>
          <p:spPr>
            <a:xfrm rot="154826">
              <a:off x="7370663" y="178822"/>
              <a:ext cx="1077273" cy="382687"/>
            </a:xfrm>
            <a:prstGeom prst="rect">
              <a:avLst/>
            </a:prstGeom>
            <a:noFill/>
            <a:ln>
              <a:noFill/>
            </a:ln>
          </p:spPr>
        </p:pic>
        <p:sp>
          <p:nvSpPr>
            <p:cNvPr id="407" name="Google Shape;407;p30"/>
            <p:cNvSpPr txBox="1"/>
            <p:nvPr/>
          </p:nvSpPr>
          <p:spPr>
            <a:xfrm>
              <a:off x="6796046" y="490691"/>
              <a:ext cx="1983614" cy="2004000"/>
            </a:xfrm>
            <a:prstGeom prst="rect">
              <a:avLst/>
            </a:prstGeom>
            <a:noFill/>
            <a:ln>
              <a:noFill/>
            </a:ln>
          </p:spPr>
          <p:txBody>
            <a:bodyPr spcFirstLastPara="1" wrap="square" lIns="91425" tIns="91425" rIns="91425" bIns="91425" anchor="t" anchorCtr="0">
              <a:noAutofit/>
            </a:bodyPr>
            <a:lstStyle/>
            <a:p>
              <a:pPr marL="0" marR="0" lvl="0" indent="0" rtl="0">
                <a:spcBef>
                  <a:spcPct val="0"/>
                </a:spcBef>
                <a:spcAft>
                  <a:spcPct val="0"/>
                </a:spcAft>
                <a:buClr>
                  <a:schemeClr val="dk2"/>
                </a:buClr>
                <a:buSzPts val="1100"/>
                <a:buFont typeface="Arial"/>
                <a:buNone/>
              </a:pPr>
              <a:r>
                <a:rPr lang="fr-CA" sz="2100" dirty="0" smtClean="0">
                  <a:solidFill>
                    <a:srgbClr val="595959"/>
                  </a:solidFill>
                  <a:latin typeface="Source Sans Pro"/>
                  <a:ea typeface="Source Sans Pro"/>
                  <a:cs typeface="Source Sans Pro"/>
                  <a:sym typeface="Source Sans Pro"/>
                </a:rPr>
                <a:t>Les sentiments et les faits vont de pair et permettent de prendre de meilleures décisions.</a:t>
              </a:r>
              <a:endParaRPr lang="fr-CA" sz="2100" dirty="0" smtClean="0"/>
            </a:p>
            <a:p>
              <a:pPr marL="0" marR="0" lvl="0" indent="0" rtl="0">
                <a:spcBef>
                  <a:spcPct val="0"/>
                </a:spcBef>
                <a:spcAft>
                  <a:spcPct val="0"/>
                </a:spcAft>
                <a:buClr>
                  <a:schemeClr val="dk2"/>
                </a:buClr>
                <a:buSzPts val="1100"/>
                <a:buFont typeface="Arial"/>
                <a:buNone/>
              </a:pPr>
              <a:endParaRPr lang="fr-CA" sz="2100" dirty="0" smtClean="0">
                <a:solidFill>
                  <a:srgbClr val="595959"/>
                </a:solidFill>
                <a:latin typeface="Source Sans Pro"/>
                <a:ea typeface="Source Sans Pro"/>
                <a:cs typeface="Source Sans Pro"/>
                <a:sym typeface="Source Sans Pro"/>
              </a:endParaRPr>
            </a:p>
            <a:p>
              <a:pPr marL="0" marR="0" lvl="0" indent="0" rtl="0">
                <a:spcBef>
                  <a:spcPct val="0"/>
                </a:spcBef>
                <a:spcAft>
                  <a:spcPct val="0"/>
                </a:spcAft>
                <a:buClr>
                  <a:schemeClr val="dk2"/>
                </a:buClr>
                <a:buSzPts val="1100"/>
                <a:buFont typeface="Arial"/>
                <a:buNone/>
              </a:pPr>
              <a:r>
                <a:rPr lang="fr-CA" sz="2100" dirty="0" smtClean="0">
                  <a:solidFill>
                    <a:srgbClr val="595959"/>
                  </a:solidFill>
                  <a:latin typeface="Source Sans Pro"/>
                  <a:ea typeface="Source Sans Pro"/>
                  <a:cs typeface="Source Sans Pro"/>
                  <a:sym typeface="Source Sans Pro"/>
                </a:rPr>
                <a:t>Tout le monde a des sentiments.</a:t>
              </a:r>
              <a:endParaRPr lang="fr-CA" sz="2100" dirty="0" smtClean="0"/>
            </a:p>
            <a:p>
              <a:pPr marL="0" marR="0" lvl="0" indent="0" rtl="0">
                <a:spcBef>
                  <a:spcPct val="0"/>
                </a:spcBef>
                <a:spcAft>
                  <a:spcPct val="0"/>
                </a:spcAft>
                <a:buClr>
                  <a:schemeClr val="dk2"/>
                </a:buClr>
                <a:buSzPts val="1100"/>
                <a:buFont typeface="Arial"/>
                <a:buNone/>
              </a:pPr>
              <a:endParaRPr lang="fr-CA" sz="2100" dirty="0" smtClean="0">
                <a:solidFill>
                  <a:srgbClr val="595959"/>
                </a:solidFill>
                <a:latin typeface="Source Sans Pro"/>
                <a:ea typeface="Source Sans Pro"/>
                <a:cs typeface="Source Sans Pro"/>
                <a:sym typeface="Source Sans Pro"/>
              </a:endParaRPr>
            </a:p>
            <a:p>
              <a:pPr marL="0" marR="0" lvl="0" indent="0" rtl="0">
                <a:spcBef>
                  <a:spcPct val="0"/>
                </a:spcBef>
                <a:spcAft>
                  <a:spcPct val="0"/>
                </a:spcAft>
                <a:buClr>
                  <a:schemeClr val="dk2"/>
                </a:buClr>
                <a:buSzPts val="1100"/>
                <a:buFont typeface="Arial"/>
                <a:buNone/>
              </a:pPr>
              <a:r>
                <a:rPr lang="fr-CA" sz="2100" dirty="0" smtClean="0">
                  <a:solidFill>
                    <a:srgbClr val="595959"/>
                  </a:solidFill>
                  <a:latin typeface="Source Sans Pro"/>
                  <a:ea typeface="Source Sans Pro"/>
                  <a:cs typeface="Source Sans Pro"/>
                  <a:sym typeface="Source Sans Pro"/>
                </a:rPr>
                <a:t>Les sentiments font partie de la condition humaine.</a:t>
              </a:r>
              <a:endParaRPr lang="fr-CA" sz="2100" dirty="0" smtClean="0"/>
            </a:p>
            <a:p>
              <a:pPr marL="0" marR="0" lvl="0" indent="0" algn="just" rtl="0">
                <a:spcBef>
                  <a:spcPct val="0"/>
                </a:spcBef>
                <a:spcAft>
                  <a:spcPct val="0"/>
                </a:spcAft>
                <a:buClr>
                  <a:schemeClr val="dk2"/>
                </a:buClr>
                <a:buSzPts val="1100"/>
                <a:buFont typeface="Arial"/>
                <a:buNone/>
              </a:pPr>
              <a:endParaRPr lang="fr-CA" sz="2100" dirty="0" smtClean="0">
                <a:solidFill>
                  <a:srgbClr val="595959"/>
                </a:solidFill>
                <a:latin typeface="Source Sans Pro"/>
                <a:ea typeface="Source Sans Pro"/>
                <a:cs typeface="Source Sans Pro"/>
                <a:sym typeface="Source Sans Pro"/>
              </a:endParaRPr>
            </a:p>
            <a:p>
              <a:pPr marL="0" marR="0" lvl="0" indent="0" rtl="0">
                <a:spcBef>
                  <a:spcPct val="0"/>
                </a:spcBef>
                <a:spcAft>
                  <a:spcPct val="0"/>
                </a:spcAft>
                <a:buClr>
                  <a:schemeClr val="dk2"/>
                </a:buClr>
                <a:buSzPts val="1100"/>
                <a:buFont typeface="Arial"/>
                <a:buNone/>
              </a:pPr>
              <a:r>
                <a:rPr lang="fr-CA" sz="2100" dirty="0">
                  <a:solidFill>
                    <a:srgbClr val="595959"/>
                  </a:solidFill>
                  <a:latin typeface="Source Sans Pro"/>
                  <a:ea typeface="Source Sans Pro"/>
                  <a:cs typeface="Source Sans Pro"/>
                  <a:sym typeface="Source Sans Pro"/>
                </a:rPr>
                <a:t>Ce n’est pas un manque de professionnalisme que </a:t>
              </a:r>
              <a:r>
                <a:rPr lang="fr-CA" sz="2100" dirty="0" smtClean="0">
                  <a:solidFill>
                    <a:srgbClr val="595959"/>
                  </a:solidFill>
                  <a:latin typeface="Source Sans Pro"/>
                  <a:ea typeface="Source Sans Pro"/>
                  <a:cs typeface="Source Sans Pro"/>
                  <a:sym typeface="Source Sans Pro"/>
                </a:rPr>
                <a:t>d’avoir des sentiments.</a:t>
              </a:r>
              <a:endParaRPr lang="fr-CA" sz="2100" dirty="0">
                <a:solidFill>
                  <a:srgbClr val="595959"/>
                </a:solidFill>
                <a:latin typeface="Source Sans Pro"/>
                <a:ea typeface="Source Sans Pro"/>
                <a:cs typeface="Source Sans Pro"/>
              </a:endParaRPr>
            </a:p>
          </p:txBody>
        </p:sp>
      </p:grpSp>
      <p:pic>
        <p:nvPicPr>
          <p:cNvPr id="408" name="Google Shape;408;p30" descr="Graphic of a circle with the words bravely lead in the centre"/>
          <p:cNvPicPr preferRelativeResize="0"/>
          <p:nvPr/>
        </p:nvPicPr>
        <p:blipFill>
          <a:blip r:embed="rId5">
            <a:alphaModFix/>
          </a:blip>
          <a:stretch>
            <a:fillRect/>
          </a:stretch>
        </p:blipFill>
        <p:spPr>
          <a:xfrm>
            <a:off x="120344" y="4169882"/>
            <a:ext cx="874182" cy="874182"/>
          </a:xfrm>
          <a:prstGeom prst="rect">
            <a:avLst/>
          </a:prstGeom>
          <a:noFill/>
          <a:ln>
            <a:noFill/>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p31"/>
          <p:cNvSpPr txBox="1">
            <a:spLocks noGrp="1"/>
          </p:cNvSpPr>
          <p:nvPr>
            <p:ph type="title"/>
          </p:nvPr>
        </p:nvSpPr>
        <p:spPr>
          <a:xfrm>
            <a:off x="3405203" y="1236180"/>
            <a:ext cx="4564905" cy="2671139"/>
          </a:xfrm>
          <a:prstGeom prst="rect">
            <a:avLst/>
          </a:prstGeom>
          <a:noFill/>
          <a:ln>
            <a:noFill/>
          </a:ln>
        </p:spPr>
        <p:txBody>
          <a:bodyPr spcFirstLastPara="1" wrap="square" lIns="91425" tIns="91425" rIns="91425" bIns="91425" anchor="ctr" anchorCtr="0">
            <a:noAutofit/>
          </a:bodyPr>
          <a:lstStyle/>
          <a:p>
            <a:pPr marL="0" lvl="0" indent="0" algn="l" rtl="0">
              <a:spcBef>
                <a:spcPct val="0"/>
              </a:spcBef>
              <a:spcAft>
                <a:spcPct val="0"/>
              </a:spcAft>
              <a:buClr>
                <a:schemeClr val="lt1"/>
              </a:buClr>
              <a:buSzPts val="4800"/>
              <a:buFont typeface="Century Gothic"/>
              <a:buNone/>
            </a:pPr>
            <a:r>
              <a:rPr lang="fr-CA" sz="2200" dirty="0" smtClean="0">
                <a:solidFill>
                  <a:schemeClr val="accent5"/>
                </a:solidFill>
                <a:sym typeface="Century Gothic"/>
              </a:rPr>
              <a:t>Chaque émotion a un effet – sur vous, les autres et la conversation.</a:t>
            </a:r>
            <a:br>
              <a:rPr lang="fr-CA" sz="2200" dirty="0" smtClean="0">
                <a:solidFill>
                  <a:schemeClr val="accent5"/>
                </a:solidFill>
                <a:sym typeface="Century Gothic"/>
              </a:rPr>
            </a:br>
            <a:r>
              <a:rPr lang="fr-CA" sz="2200" dirty="0" smtClean="0">
                <a:solidFill>
                  <a:schemeClr val="accent5"/>
                </a:solidFill>
                <a:sym typeface="Century Gothic"/>
              </a:rPr>
              <a:t/>
            </a:r>
            <a:br>
              <a:rPr lang="fr-CA" sz="2200" dirty="0" smtClean="0">
                <a:solidFill>
                  <a:schemeClr val="accent5"/>
                </a:solidFill>
                <a:sym typeface="Century Gothic"/>
              </a:rPr>
            </a:br>
            <a:r>
              <a:rPr lang="fr-CA" sz="2200" dirty="0" smtClean="0">
                <a:solidFill>
                  <a:schemeClr val="accent5"/>
                </a:solidFill>
                <a:sym typeface="Century Gothic"/>
              </a:rPr>
              <a:t>Cet effet peut être contraignant, lourd et limitatif. </a:t>
            </a:r>
            <a:br>
              <a:rPr lang="fr-CA" sz="2200" dirty="0" smtClean="0">
                <a:solidFill>
                  <a:schemeClr val="accent5"/>
                </a:solidFill>
                <a:sym typeface="Century Gothic"/>
              </a:rPr>
            </a:br>
            <a:r>
              <a:rPr lang="fr-CA" sz="2200" dirty="0" smtClean="0">
                <a:solidFill>
                  <a:schemeClr val="accent5"/>
                </a:solidFill>
                <a:sym typeface="Century Gothic"/>
              </a:rPr>
              <a:t/>
            </a:r>
            <a:br>
              <a:rPr lang="fr-CA" sz="2200" dirty="0" smtClean="0">
                <a:solidFill>
                  <a:schemeClr val="accent5"/>
                </a:solidFill>
                <a:sym typeface="Century Gothic"/>
              </a:rPr>
            </a:br>
            <a:r>
              <a:rPr lang="fr-CA" sz="2200" dirty="0" smtClean="0">
                <a:solidFill>
                  <a:schemeClr val="accent5"/>
                </a:solidFill>
                <a:sym typeface="Century Gothic"/>
              </a:rPr>
              <a:t>Ou il peut être expansif, permettre la positivité et ouvrir des possibilités.</a:t>
            </a:r>
            <a:br>
              <a:rPr lang="fr-CA" sz="2200" dirty="0" smtClean="0">
                <a:solidFill>
                  <a:schemeClr val="accent5"/>
                </a:solidFill>
                <a:sym typeface="Century Gothic"/>
              </a:rPr>
            </a:br>
            <a:r>
              <a:rPr lang="fr-CA" sz="2200" dirty="0" smtClean="0">
                <a:solidFill>
                  <a:schemeClr val="accent5"/>
                </a:solidFill>
                <a:sym typeface="Century Gothic"/>
              </a:rPr>
              <a:t/>
            </a:r>
            <a:br>
              <a:rPr lang="fr-CA" sz="2200" dirty="0" smtClean="0">
                <a:solidFill>
                  <a:schemeClr val="accent5"/>
                </a:solidFill>
                <a:sym typeface="Century Gothic"/>
              </a:rPr>
            </a:br>
            <a:r>
              <a:rPr lang="fr-CA" sz="2200" dirty="0" smtClean="0">
                <a:solidFill>
                  <a:schemeClr val="accent5"/>
                </a:solidFill>
                <a:sym typeface="Century Gothic"/>
              </a:rPr>
              <a:t>Il faut du courage pour opérer un changement.</a:t>
            </a:r>
            <a:endParaRPr lang="fr-CA" dirty="0"/>
          </a:p>
        </p:txBody>
      </p:sp>
      <p:pic>
        <p:nvPicPr>
          <p:cNvPr id="414" name="Google Shape;414;p31"/>
          <p:cNvPicPr preferRelativeResize="0"/>
          <p:nvPr/>
        </p:nvPicPr>
        <p:blipFill>
          <a:blip r:embed="rId3">
            <a:alphaModFix/>
          </a:blip>
          <a:stretch>
            <a:fillRect/>
          </a:stretch>
        </p:blipFill>
        <p:spPr>
          <a:xfrm>
            <a:off x="-23797" y="0"/>
            <a:ext cx="3429000" cy="5143500"/>
          </a:xfrm>
          <a:prstGeom prst="rect">
            <a:avLst/>
          </a:prstGeom>
          <a:noFill/>
          <a:ln>
            <a:noFill/>
          </a:ln>
        </p:spPr>
      </p:pic>
      <p:pic>
        <p:nvPicPr>
          <p:cNvPr id="415" name="Google Shape;415;p31" descr="Graphic of a circle with the words bravely lead in the centre"/>
          <p:cNvPicPr preferRelativeResize="0"/>
          <p:nvPr/>
        </p:nvPicPr>
        <p:blipFill>
          <a:blip r:embed="rId4">
            <a:alphaModFix/>
          </a:blip>
          <a:stretch>
            <a:fillRect/>
          </a:stretch>
        </p:blipFill>
        <p:spPr>
          <a:xfrm>
            <a:off x="8150811" y="4206953"/>
            <a:ext cx="874182" cy="874182"/>
          </a:xfrm>
          <a:prstGeom prst="rect">
            <a:avLst/>
          </a:prstGeom>
          <a:noFill/>
          <a:ln>
            <a:noFill/>
          </a:ln>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sp>
        <p:nvSpPr>
          <p:cNvPr id="420" name="Google Shape;420;p32"/>
          <p:cNvSpPr txBox="1">
            <a:spLocks noGrp="1"/>
          </p:cNvSpPr>
          <p:nvPr>
            <p:ph type="title"/>
          </p:nvPr>
        </p:nvSpPr>
        <p:spPr>
          <a:xfrm>
            <a:off x="500816" y="59200"/>
            <a:ext cx="7130069" cy="1160202"/>
          </a:xfrm>
          <a:prstGeom prst="rect">
            <a:avLst/>
          </a:prstGeom>
          <a:noFill/>
          <a:ln>
            <a:noFill/>
          </a:ln>
        </p:spPr>
        <p:txBody>
          <a:bodyPr spcFirstLastPara="1" wrap="square" lIns="91425" tIns="91425" rIns="91425" bIns="91425" anchor="ctr" anchorCtr="0">
            <a:noAutofit/>
          </a:bodyPr>
          <a:lstStyle/>
          <a:p>
            <a:pPr marL="0" lvl="0" indent="0" algn="ctr" rtl="0">
              <a:spcBef>
                <a:spcPct val="0"/>
              </a:spcBef>
              <a:spcAft>
                <a:spcPct val="0"/>
              </a:spcAft>
              <a:buSzPts val="4800"/>
              <a:buFont typeface="Century Gothic"/>
              <a:buNone/>
            </a:pPr>
            <a:r>
              <a:rPr lang="fr-CA" sz="2800" dirty="0" smtClean="0">
                <a:solidFill>
                  <a:schemeClr val="accent5"/>
                </a:solidFill>
              </a:rPr>
              <a:t>Pensez à une conversation qui vous met en colère</a:t>
            </a:r>
            <a:endParaRPr lang="fr-CA" dirty="0"/>
          </a:p>
        </p:txBody>
      </p:sp>
      <p:pic>
        <p:nvPicPr>
          <p:cNvPr id="421" name="Google Shape;421;p32"/>
          <p:cNvPicPr preferRelativeResize="0"/>
          <p:nvPr/>
        </p:nvPicPr>
        <p:blipFill>
          <a:blip r:embed="rId3">
            <a:alphaModFix/>
          </a:blip>
          <a:stretch>
            <a:fillRect/>
          </a:stretch>
        </p:blipFill>
        <p:spPr>
          <a:xfrm>
            <a:off x="1742388" y="1086888"/>
            <a:ext cx="5659223" cy="1484862"/>
          </a:xfrm>
          <a:prstGeom prst="rect">
            <a:avLst/>
          </a:prstGeom>
          <a:noFill/>
          <a:ln>
            <a:noFill/>
          </a:ln>
        </p:spPr>
      </p:pic>
      <p:pic>
        <p:nvPicPr>
          <p:cNvPr id="422" name="Google Shape;422;p32"/>
          <p:cNvPicPr preferRelativeResize="0"/>
          <p:nvPr/>
        </p:nvPicPr>
        <p:blipFill>
          <a:blip r:embed="rId4">
            <a:alphaModFix/>
          </a:blip>
          <a:stretch>
            <a:fillRect/>
          </a:stretch>
        </p:blipFill>
        <p:spPr>
          <a:xfrm>
            <a:off x="909998" y="2548671"/>
            <a:ext cx="3662001" cy="2589856"/>
          </a:xfrm>
          <a:prstGeom prst="rect">
            <a:avLst/>
          </a:prstGeom>
          <a:noFill/>
          <a:ln>
            <a:noFill/>
          </a:ln>
        </p:spPr>
      </p:pic>
      <p:pic>
        <p:nvPicPr>
          <p:cNvPr id="423" name="Google Shape;423;p32"/>
          <p:cNvPicPr preferRelativeResize="0"/>
          <p:nvPr/>
        </p:nvPicPr>
        <p:blipFill>
          <a:blip r:embed="rId5">
            <a:alphaModFix/>
          </a:blip>
          <a:stretch>
            <a:fillRect/>
          </a:stretch>
        </p:blipFill>
        <p:spPr>
          <a:xfrm>
            <a:off x="4571999" y="2537046"/>
            <a:ext cx="3957926" cy="2613106"/>
          </a:xfrm>
          <a:prstGeom prst="rect">
            <a:avLst/>
          </a:prstGeom>
          <a:noFill/>
          <a:ln>
            <a:noFill/>
          </a:ln>
        </p:spPr>
      </p:pic>
      <p:pic>
        <p:nvPicPr>
          <p:cNvPr id="424" name="Google Shape;424;p32" descr="Graphic of a circle with the words bravely lead in the centre"/>
          <p:cNvPicPr preferRelativeResize="0"/>
          <p:nvPr/>
        </p:nvPicPr>
        <p:blipFill>
          <a:blip r:embed="rId6">
            <a:alphaModFix/>
          </a:blip>
          <a:stretch>
            <a:fillRect/>
          </a:stretch>
        </p:blipFill>
        <p:spPr>
          <a:xfrm>
            <a:off x="0" y="4210118"/>
            <a:ext cx="874182" cy="874182"/>
          </a:xfrm>
          <a:prstGeom prst="rect">
            <a:avLst/>
          </a:prstGeom>
          <a:noFill/>
          <a:ln>
            <a:noFill/>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33"/>
          <p:cNvSpPr txBox="1">
            <a:spLocks noGrp="1"/>
          </p:cNvSpPr>
          <p:nvPr>
            <p:ph type="title"/>
          </p:nvPr>
        </p:nvSpPr>
        <p:spPr>
          <a:xfrm>
            <a:off x="0" y="12357"/>
            <a:ext cx="7537935" cy="1710046"/>
          </a:xfrm>
          <a:prstGeom prst="rect">
            <a:avLst/>
          </a:prstGeom>
          <a:noFill/>
          <a:ln>
            <a:noFill/>
          </a:ln>
        </p:spPr>
        <p:txBody>
          <a:bodyPr spcFirstLastPara="1" wrap="square" lIns="91425" tIns="91425" rIns="91425" bIns="91425" anchor="ctr" anchorCtr="0">
            <a:noAutofit/>
          </a:bodyPr>
          <a:lstStyle/>
          <a:p>
            <a:pPr marL="0" lvl="0" indent="0" algn="l" rtl="0">
              <a:spcBef>
                <a:spcPct val="0"/>
              </a:spcBef>
              <a:spcAft>
                <a:spcPct val="0"/>
              </a:spcAft>
              <a:buClr>
                <a:schemeClr val="lt1"/>
              </a:buClr>
              <a:buSzPts val="4800"/>
              <a:buFont typeface="Century Gothic"/>
              <a:buNone/>
            </a:pPr>
            <a:r>
              <a:rPr lang="fr-CA" sz="3600" dirty="0" smtClean="0">
                <a:solidFill>
                  <a:schemeClr val="accent5"/>
                </a:solidFill>
              </a:rPr>
              <a:t>Quelles sont vos émotions dans cette situation?</a:t>
            </a:r>
            <a:br>
              <a:rPr lang="fr-CA" sz="3600" dirty="0" smtClean="0">
                <a:solidFill>
                  <a:schemeClr val="accent5"/>
                </a:solidFill>
              </a:rPr>
            </a:br>
            <a:endParaRPr lang="fr-CA" sz="3600" dirty="0">
              <a:solidFill>
                <a:schemeClr val="accent5"/>
              </a:solidFill>
            </a:endParaRPr>
          </a:p>
        </p:txBody>
      </p:sp>
      <p:sp>
        <p:nvSpPr>
          <p:cNvPr id="430" name="Google Shape;430;p33"/>
          <p:cNvSpPr txBox="1"/>
          <p:nvPr/>
        </p:nvSpPr>
        <p:spPr>
          <a:xfrm>
            <a:off x="4762734" y="1215958"/>
            <a:ext cx="4381265" cy="4016444"/>
          </a:xfrm>
          <a:prstGeom prst="rect">
            <a:avLst/>
          </a:prstGeom>
          <a:noFill/>
          <a:ln>
            <a:noFill/>
          </a:ln>
        </p:spPr>
        <p:txBody>
          <a:bodyPr spcFirstLastPara="1" wrap="square" lIns="91425" tIns="45700" rIns="91425" bIns="45700" anchor="t" anchorCtr="0">
            <a:spAutoFit/>
          </a:bodyPr>
          <a:lstStyle/>
          <a:p>
            <a:pPr marL="285750" marR="0" lvl="0" indent="-285750" algn="l" rtl="0">
              <a:spcBef>
                <a:spcPct val="0"/>
              </a:spcBef>
              <a:spcAft>
                <a:spcPct val="0"/>
              </a:spcAft>
              <a:buClr>
                <a:srgbClr val="595959"/>
              </a:buClr>
              <a:buSzPts val="1800"/>
              <a:buFont typeface="Arial"/>
              <a:buChar char="•"/>
            </a:pPr>
            <a:r>
              <a:rPr lang="fr-CA" sz="1700" dirty="0" smtClean="0">
                <a:solidFill>
                  <a:srgbClr val="595959"/>
                </a:solidFill>
                <a:latin typeface="Century Gothic"/>
                <a:ea typeface="Century Gothic"/>
                <a:cs typeface="Century Gothic"/>
                <a:sym typeface="Century Gothic"/>
              </a:rPr>
              <a:t>Que ressentez-vous?</a:t>
            </a:r>
            <a:endParaRPr lang="fr-CA" sz="1700" dirty="0" smtClean="0"/>
          </a:p>
          <a:p>
            <a:pPr marL="285750" marR="0" lvl="0" indent="-285750" algn="l" rtl="0">
              <a:spcBef>
                <a:spcPct val="0"/>
              </a:spcBef>
              <a:spcAft>
                <a:spcPct val="0"/>
              </a:spcAft>
              <a:buClr>
                <a:srgbClr val="595959"/>
              </a:buClr>
              <a:buSzPts val="1800"/>
              <a:buFont typeface="Arial"/>
              <a:buChar char="•"/>
            </a:pPr>
            <a:r>
              <a:rPr lang="fr-CA" sz="1700" dirty="0" smtClean="0">
                <a:solidFill>
                  <a:srgbClr val="595959"/>
                </a:solidFill>
                <a:latin typeface="Century Gothic"/>
                <a:ea typeface="Century Gothic"/>
                <a:cs typeface="Century Gothic"/>
                <a:sym typeface="Century Gothic"/>
              </a:rPr>
              <a:t>Que pensez-vous de votre/vos interlocuteur(s)?</a:t>
            </a:r>
            <a:endParaRPr lang="fr-CA" sz="1700" dirty="0" smtClean="0"/>
          </a:p>
          <a:p>
            <a:pPr marL="285750" marR="0" lvl="0" indent="-285750" algn="l" rtl="0">
              <a:spcBef>
                <a:spcPct val="0"/>
              </a:spcBef>
              <a:spcAft>
                <a:spcPct val="0"/>
              </a:spcAft>
              <a:buClr>
                <a:srgbClr val="595959"/>
              </a:buClr>
              <a:buSzPts val="1800"/>
              <a:buFont typeface="Arial"/>
              <a:buChar char="•"/>
            </a:pPr>
            <a:r>
              <a:rPr lang="fr-CA" sz="1700" dirty="0" smtClean="0">
                <a:solidFill>
                  <a:srgbClr val="595959"/>
                </a:solidFill>
                <a:latin typeface="Century Gothic"/>
                <a:ea typeface="Century Gothic"/>
                <a:cs typeface="Century Gothic"/>
                <a:sym typeface="Century Gothic"/>
              </a:rPr>
              <a:t>Comment pensez-vous que la conversation pourrait se dérouler?</a:t>
            </a:r>
            <a:endParaRPr lang="fr-CA" sz="1700" dirty="0" smtClean="0"/>
          </a:p>
          <a:p>
            <a:pPr marL="0" marR="0" lvl="0" indent="0" algn="l" rtl="0">
              <a:spcBef>
                <a:spcPct val="0"/>
              </a:spcBef>
              <a:spcAft>
                <a:spcPct val="0"/>
              </a:spcAft>
              <a:buNone/>
            </a:pPr>
            <a:endParaRPr lang="fr-CA" sz="1700" dirty="0" smtClean="0">
              <a:solidFill>
                <a:srgbClr val="595959"/>
              </a:solidFill>
              <a:latin typeface="Century Gothic"/>
              <a:ea typeface="Century Gothic"/>
              <a:cs typeface="Century Gothic"/>
              <a:sym typeface="Century Gothic"/>
            </a:endParaRPr>
          </a:p>
          <a:p>
            <a:pPr marL="0" marR="0" lvl="0" indent="0" algn="l" rtl="0">
              <a:spcBef>
                <a:spcPct val="0"/>
              </a:spcBef>
              <a:spcAft>
                <a:spcPct val="0"/>
              </a:spcAft>
              <a:buNone/>
            </a:pPr>
            <a:r>
              <a:rPr lang="fr-CA" sz="1700" dirty="0" smtClean="0">
                <a:solidFill>
                  <a:srgbClr val="595959"/>
                </a:solidFill>
                <a:latin typeface="Century Gothic"/>
                <a:ea typeface="Century Gothic"/>
                <a:cs typeface="Century Gothic"/>
                <a:sym typeface="Century Gothic"/>
              </a:rPr>
              <a:t>Prenez une respiration</a:t>
            </a:r>
            <a:endParaRPr lang="fr-CA" sz="1700" dirty="0" smtClean="0"/>
          </a:p>
          <a:p>
            <a:pPr marL="0" marR="0" lvl="0" indent="0" algn="l" rtl="0">
              <a:spcBef>
                <a:spcPct val="0"/>
              </a:spcBef>
              <a:spcAft>
                <a:spcPct val="0"/>
              </a:spcAft>
              <a:buNone/>
            </a:pPr>
            <a:endParaRPr lang="fr-CA" sz="1700" dirty="0" smtClean="0">
              <a:solidFill>
                <a:srgbClr val="595959"/>
              </a:solidFill>
              <a:latin typeface="Century Gothic"/>
              <a:ea typeface="Century Gothic"/>
              <a:cs typeface="Century Gothic"/>
              <a:sym typeface="Century Gothic"/>
            </a:endParaRPr>
          </a:p>
          <a:p>
            <a:pPr marL="285750" marR="0" lvl="0" indent="-285750" algn="l" rtl="0">
              <a:spcBef>
                <a:spcPct val="0"/>
              </a:spcBef>
              <a:spcAft>
                <a:spcPct val="0"/>
              </a:spcAft>
              <a:buClr>
                <a:srgbClr val="595959"/>
              </a:buClr>
              <a:buSzPts val="1800"/>
              <a:buFont typeface="Arial"/>
              <a:buChar char="•"/>
            </a:pPr>
            <a:r>
              <a:rPr lang="fr-CA" sz="1700" dirty="0" smtClean="0">
                <a:solidFill>
                  <a:srgbClr val="595959"/>
                </a:solidFill>
                <a:latin typeface="Century Gothic"/>
                <a:ea typeface="Century Gothic"/>
                <a:cs typeface="Century Gothic"/>
                <a:sym typeface="Century Gothic"/>
              </a:rPr>
              <a:t>Quelle autre émotion pourriez-vous choisir dans cette situation?</a:t>
            </a:r>
            <a:endParaRPr lang="fr-CA" sz="1700" dirty="0" smtClean="0"/>
          </a:p>
          <a:p>
            <a:pPr marL="285750" marR="0" lvl="0" indent="-285750" algn="l" rtl="0">
              <a:spcBef>
                <a:spcPct val="0"/>
              </a:spcBef>
              <a:spcAft>
                <a:spcPct val="0"/>
              </a:spcAft>
              <a:buClr>
                <a:srgbClr val="595959"/>
              </a:buClr>
              <a:buSzPts val="1800"/>
              <a:buFont typeface="Arial"/>
              <a:buChar char="•"/>
            </a:pPr>
            <a:r>
              <a:rPr lang="fr-CA" sz="1700" dirty="0" smtClean="0">
                <a:solidFill>
                  <a:srgbClr val="595959"/>
                </a:solidFill>
                <a:latin typeface="Century Gothic"/>
                <a:ea typeface="Century Gothic"/>
                <a:cs typeface="Century Gothic"/>
                <a:sym typeface="Century Gothic"/>
              </a:rPr>
              <a:t>Que pourriez-vous voir chez votre/ vos interlocuteur(s)?</a:t>
            </a:r>
            <a:endParaRPr lang="fr-CA" sz="1700" dirty="0" smtClean="0"/>
          </a:p>
          <a:p>
            <a:pPr marL="285750" marR="0" lvl="0" indent="-285750" algn="l" rtl="0">
              <a:spcBef>
                <a:spcPct val="0"/>
              </a:spcBef>
              <a:spcAft>
                <a:spcPct val="0"/>
              </a:spcAft>
              <a:buClr>
                <a:srgbClr val="595959"/>
              </a:buClr>
              <a:buSzPts val="1800"/>
              <a:buFont typeface="Arial"/>
              <a:buChar char="•"/>
            </a:pPr>
            <a:r>
              <a:rPr lang="fr-CA" sz="1700" dirty="0" smtClean="0">
                <a:solidFill>
                  <a:srgbClr val="595959"/>
                </a:solidFill>
                <a:latin typeface="Century Gothic"/>
                <a:ea typeface="Century Gothic"/>
                <a:cs typeface="Century Gothic"/>
                <a:sym typeface="Century Gothic"/>
              </a:rPr>
              <a:t>Et maintenant comment la conversation pourrait-elle se dérouler?</a:t>
            </a:r>
            <a:endParaRPr lang="fr-CA" sz="1700" dirty="0"/>
          </a:p>
        </p:txBody>
      </p:sp>
      <p:pic>
        <p:nvPicPr>
          <p:cNvPr id="431" name="Google Shape;431;p33"/>
          <p:cNvPicPr preferRelativeResize="0"/>
          <p:nvPr/>
        </p:nvPicPr>
        <p:blipFill>
          <a:blip r:embed="rId3">
            <a:alphaModFix/>
          </a:blip>
          <a:stretch>
            <a:fillRect/>
          </a:stretch>
        </p:blipFill>
        <p:spPr>
          <a:xfrm>
            <a:off x="-4536" y="1215958"/>
            <a:ext cx="4772807" cy="3927542"/>
          </a:xfrm>
          <a:prstGeom prst="rect">
            <a:avLst/>
          </a:prstGeom>
          <a:noFill/>
          <a:ln>
            <a:noFill/>
          </a:ln>
        </p:spPr>
      </p:pic>
      <p:pic>
        <p:nvPicPr>
          <p:cNvPr id="432" name="Google Shape;432;p33" descr="Graphic of a circle with the words bravely lead in the centre"/>
          <p:cNvPicPr preferRelativeResize="0"/>
          <p:nvPr/>
        </p:nvPicPr>
        <p:blipFill>
          <a:blip r:embed="rId4">
            <a:alphaModFix/>
          </a:blip>
          <a:stretch>
            <a:fillRect/>
          </a:stretch>
        </p:blipFill>
        <p:spPr>
          <a:xfrm>
            <a:off x="0" y="4269318"/>
            <a:ext cx="874182" cy="874182"/>
          </a:xfrm>
          <a:prstGeom prst="rect">
            <a:avLst/>
          </a:prstGeom>
          <a:noFill/>
          <a:ln>
            <a:noFill/>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0">
                                            <p:txEl>
                                              <p:pRg st="1" end="1"/>
                                            </p:txEl>
                                          </p:spTgt>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430">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30">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30">
                                            <p:txEl>
                                              <p:pRg st="6" end="6"/>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30">
                                            <p:txEl>
                                              <p:pRg st="7" end="7"/>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3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34"/>
          <p:cNvSpPr txBox="1">
            <a:spLocks noGrp="1"/>
          </p:cNvSpPr>
          <p:nvPr>
            <p:ph type="title"/>
          </p:nvPr>
        </p:nvSpPr>
        <p:spPr>
          <a:xfrm>
            <a:off x="214932" y="184418"/>
            <a:ext cx="7733314" cy="1565382"/>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SzPts val="4800"/>
              <a:buFont typeface="Century Gothic"/>
              <a:buNone/>
            </a:pPr>
            <a:r>
              <a:rPr lang="fr-CA" sz="3600" b="0" dirty="0" smtClean="0">
                <a:solidFill>
                  <a:schemeClr val="accent5"/>
                </a:solidFill>
                <a:sym typeface="Century Gothic"/>
              </a:rPr>
              <a:t>Comment faire pour bien exprimer </a:t>
            </a:r>
            <a:r>
              <a:rPr lang="fr-CA" sz="3600" dirty="0" smtClean="0">
                <a:solidFill>
                  <a:schemeClr val="accent5"/>
                </a:solidFill>
              </a:rPr>
              <a:t>v</a:t>
            </a:r>
            <a:r>
              <a:rPr lang="fr-CA" sz="3600" b="0" dirty="0" smtClean="0">
                <a:solidFill>
                  <a:schemeClr val="accent5"/>
                </a:solidFill>
                <a:sym typeface="Century Gothic"/>
              </a:rPr>
              <a:t>otre désaccord?</a:t>
            </a:r>
            <a:br>
              <a:rPr lang="fr-CA" sz="3600" b="0" dirty="0" smtClean="0">
                <a:solidFill>
                  <a:schemeClr val="accent5"/>
                </a:solidFill>
                <a:sym typeface="Century Gothic"/>
              </a:rPr>
            </a:br>
            <a:endParaRPr lang="fr-CA" sz="2000" b="0" i="1" dirty="0">
              <a:solidFill>
                <a:schemeClr val="accent5"/>
              </a:solidFill>
              <a:sym typeface="Century Gothic"/>
            </a:endParaRPr>
          </a:p>
        </p:txBody>
      </p:sp>
      <p:sp>
        <p:nvSpPr>
          <p:cNvPr id="438" name="Google Shape;438;p34" descr="Being with other’s challenges can soothe &amp; heal your own and can give you agency in difficult situations. &#10;"/>
          <p:cNvSpPr txBox="1">
            <a:spLocks noGrp="1"/>
          </p:cNvSpPr>
          <p:nvPr>
            <p:ph type="title"/>
          </p:nvPr>
        </p:nvSpPr>
        <p:spPr>
          <a:xfrm>
            <a:off x="5980913" y="1969397"/>
            <a:ext cx="2520536" cy="2098302"/>
          </a:xfrm>
          <a:prstGeom prst="rect">
            <a:avLst/>
          </a:prstGeom>
          <a:solidFill>
            <a:srgbClr val="7F7F7F"/>
          </a:solidFill>
          <a:ln>
            <a:noFill/>
          </a:ln>
        </p:spPr>
        <p:txBody>
          <a:bodyPr spcFirstLastPara="1" wrap="square" lIns="91425" tIns="91425" rIns="91425" bIns="91425" anchor="t" anchorCtr="0">
            <a:noAutofit/>
          </a:bodyPr>
          <a:lstStyle/>
          <a:p>
            <a:pPr marL="0" lvl="0" indent="0" algn="l" rtl="0">
              <a:spcBef>
                <a:spcPct val="0"/>
              </a:spcBef>
              <a:spcAft>
                <a:spcPct val="0"/>
              </a:spcAft>
              <a:buSzPts val="4800"/>
              <a:buFont typeface="Source Sans Pro"/>
              <a:buNone/>
            </a:pPr>
            <a:r>
              <a:rPr lang="fr-CA" sz="1700" b="1" dirty="0" smtClean="0">
                <a:solidFill>
                  <a:schemeClr val="dk1"/>
                </a:solidFill>
                <a:latin typeface="Source Sans Pro"/>
                <a:ea typeface="Source Sans Pro"/>
                <a:cs typeface="Source Sans Pro"/>
                <a:sym typeface="Source Sans Pro"/>
              </a:rPr>
              <a:t>Soyez curieux des idées au lieu de provoquer les gens. </a:t>
            </a:r>
            <a:r>
              <a:rPr lang="fr-CA" sz="1700" dirty="0" smtClean="0">
                <a:solidFill>
                  <a:schemeClr val="dk1"/>
                </a:solidFill>
                <a:latin typeface="Source Sans Pro"/>
                <a:ea typeface="Source Sans Pro"/>
                <a:cs typeface="Source Sans Pro"/>
                <a:sym typeface="Source Sans Pro"/>
              </a:rPr>
              <a:t>Concentrez-vous sur </a:t>
            </a:r>
            <a:r>
              <a:rPr lang="fr-CA" sz="1700" b="1" dirty="0" smtClean="0">
                <a:solidFill>
                  <a:schemeClr val="dk1"/>
                </a:solidFill>
                <a:latin typeface="Source Sans Pro"/>
                <a:ea typeface="Source Sans Pro"/>
                <a:cs typeface="Source Sans Pro"/>
                <a:sym typeface="Source Sans Pro"/>
              </a:rPr>
              <a:t>la MANIÈRE dont vous parlez ensemble</a:t>
            </a:r>
            <a:r>
              <a:rPr lang="fr-CA" sz="1700" dirty="0" smtClean="0">
                <a:solidFill>
                  <a:schemeClr val="dk1"/>
                </a:solidFill>
                <a:latin typeface="Source Sans Pro"/>
                <a:ea typeface="Source Sans Pro"/>
                <a:cs typeface="Source Sans Pro"/>
                <a:sym typeface="Source Sans Pro"/>
              </a:rPr>
              <a:t> et non sur le SUJET de conversation.</a:t>
            </a:r>
            <a:endParaRPr lang="fr-CA" sz="1700" dirty="0">
              <a:solidFill>
                <a:schemeClr val="dk1"/>
              </a:solidFill>
              <a:latin typeface="Source Sans Pro"/>
              <a:ea typeface="Source Sans Pro"/>
              <a:cs typeface="Source Sans Pro"/>
              <a:sym typeface="Source Sans Pro"/>
            </a:endParaRPr>
          </a:p>
        </p:txBody>
      </p:sp>
      <p:sp>
        <p:nvSpPr>
          <p:cNvPr id="439" name="Google Shape;439;p34" descr="You’ve got a choice. Lead from the mess. Or don’t. Make a conscious choice. &#10;"/>
          <p:cNvSpPr txBox="1">
            <a:spLocks noGrp="1"/>
          </p:cNvSpPr>
          <p:nvPr>
            <p:ph type="title"/>
          </p:nvPr>
        </p:nvSpPr>
        <p:spPr>
          <a:xfrm>
            <a:off x="370703" y="1958740"/>
            <a:ext cx="2425831" cy="2119616"/>
          </a:xfrm>
          <a:prstGeom prst="rect">
            <a:avLst/>
          </a:prstGeom>
          <a:solidFill>
            <a:schemeClr val="accent4"/>
          </a:solidFill>
          <a:ln>
            <a:noFill/>
          </a:ln>
        </p:spPr>
        <p:txBody>
          <a:bodyPr spcFirstLastPara="1" wrap="square" lIns="91425" tIns="91425" rIns="91425" bIns="91425" anchor="t" anchorCtr="0">
            <a:noAutofit/>
          </a:bodyPr>
          <a:lstStyle/>
          <a:p>
            <a:pPr marL="0" lvl="0" indent="0" algn="l" rtl="0">
              <a:spcBef>
                <a:spcPct val="0"/>
              </a:spcBef>
              <a:spcAft>
                <a:spcPct val="0"/>
              </a:spcAft>
              <a:buSzPts val="4800"/>
              <a:buFont typeface="Source Sans Pro"/>
              <a:buNone/>
            </a:pPr>
            <a:r>
              <a:rPr lang="fr-CA" sz="1700" b="1" dirty="0" smtClean="0">
                <a:solidFill>
                  <a:schemeClr val="dk1"/>
                </a:solidFill>
                <a:latin typeface="Source Sans Pro"/>
                <a:ea typeface="Source Sans Pro"/>
                <a:cs typeface="Source Sans Pro"/>
                <a:sym typeface="Source Sans Pro"/>
              </a:rPr>
              <a:t>Acceptez la controverse </a:t>
            </a:r>
            <a:r>
              <a:rPr lang="fr-CA" sz="1700" dirty="0" smtClean="0">
                <a:solidFill>
                  <a:schemeClr val="dk1"/>
                </a:solidFill>
                <a:latin typeface="Source Sans Pro"/>
                <a:ea typeface="Source Sans Pro"/>
                <a:cs typeface="Source Sans Pro"/>
                <a:sym typeface="Source Sans Pro"/>
              </a:rPr>
              <a:t>avec civilité et recadrez le conflit comme étant naturel, en vous </a:t>
            </a:r>
            <a:r>
              <a:rPr lang="fr-CA" sz="1700" b="1" dirty="0" smtClean="0">
                <a:solidFill>
                  <a:schemeClr val="dk1"/>
                </a:solidFill>
                <a:latin typeface="Source Sans Pro"/>
                <a:ea typeface="Source Sans Pro"/>
                <a:cs typeface="Source Sans Pro"/>
                <a:sym typeface="Source Sans Pro"/>
              </a:rPr>
              <a:t>attachant à la relation </a:t>
            </a:r>
            <a:r>
              <a:rPr lang="fr-CA" sz="1700" dirty="0" smtClean="0">
                <a:solidFill>
                  <a:schemeClr val="dk1"/>
                </a:solidFill>
                <a:latin typeface="Source Sans Pro"/>
                <a:ea typeface="Source Sans Pro"/>
                <a:cs typeface="Source Sans Pro"/>
                <a:sym typeface="Source Sans Pro"/>
              </a:rPr>
              <a:t>et à l’objectif commun.</a:t>
            </a:r>
            <a:endParaRPr lang="fr-CA" sz="1700" dirty="0">
              <a:solidFill>
                <a:schemeClr val="dk1"/>
              </a:solidFill>
              <a:latin typeface="Source Sans Pro"/>
              <a:ea typeface="Source Sans Pro"/>
              <a:cs typeface="Source Sans Pro"/>
              <a:sym typeface="Source Sans Pro"/>
            </a:endParaRPr>
          </a:p>
        </p:txBody>
      </p:sp>
      <p:sp>
        <p:nvSpPr>
          <p:cNvPr id="440" name="Google Shape;440;p34" descr="Embrace the Emotion. All of it. For yourself and others. Recognize your role in constructing your emotions. &#10;"/>
          <p:cNvSpPr txBox="1">
            <a:spLocks noGrp="1"/>
          </p:cNvSpPr>
          <p:nvPr>
            <p:ph type="title"/>
          </p:nvPr>
        </p:nvSpPr>
        <p:spPr>
          <a:xfrm>
            <a:off x="3175808" y="1974070"/>
            <a:ext cx="2425831" cy="2114275"/>
          </a:xfrm>
          <a:prstGeom prst="rect">
            <a:avLst/>
          </a:prstGeom>
          <a:solidFill>
            <a:schemeClr val="accent5"/>
          </a:solidFill>
          <a:ln>
            <a:noFill/>
          </a:ln>
        </p:spPr>
        <p:txBody>
          <a:bodyPr spcFirstLastPara="1" wrap="square" lIns="91425" tIns="91425" rIns="91425" bIns="91425" anchor="t" anchorCtr="0">
            <a:noAutofit/>
          </a:bodyPr>
          <a:lstStyle/>
          <a:p>
            <a:pPr marL="0" lvl="0" indent="0" algn="l" rtl="0">
              <a:spcBef>
                <a:spcPct val="0"/>
              </a:spcBef>
              <a:spcAft>
                <a:spcPct val="0"/>
              </a:spcAft>
              <a:buSzPts val="4800"/>
              <a:buFont typeface="Source Sans Pro"/>
              <a:buNone/>
            </a:pPr>
            <a:r>
              <a:rPr lang="fr-CA" sz="1700" b="1" dirty="0" smtClean="0">
                <a:solidFill>
                  <a:schemeClr val="dk1"/>
                </a:solidFill>
                <a:latin typeface="Source Sans Pro"/>
                <a:ea typeface="Source Sans Pro"/>
                <a:cs typeface="Source Sans Pro"/>
                <a:sym typeface="Source Sans Pro"/>
              </a:rPr>
              <a:t>Assumez vos intentions </a:t>
            </a:r>
            <a:r>
              <a:rPr lang="fr-CA" sz="1700" dirty="0" smtClean="0">
                <a:solidFill>
                  <a:schemeClr val="dk1"/>
                </a:solidFill>
                <a:latin typeface="Source Sans Pro"/>
                <a:ea typeface="Source Sans Pro"/>
                <a:cs typeface="Source Sans Pro"/>
                <a:sym typeface="Source Sans Pro"/>
              </a:rPr>
              <a:t>et la </a:t>
            </a:r>
            <a:r>
              <a:rPr lang="fr-CA" sz="1700" b="1" dirty="0" smtClean="0">
                <a:solidFill>
                  <a:schemeClr val="dk1"/>
                </a:solidFill>
                <a:latin typeface="Source Sans Pro"/>
                <a:ea typeface="Source Sans Pro"/>
                <a:cs typeface="Source Sans Pro"/>
                <a:sym typeface="Source Sans Pro"/>
              </a:rPr>
              <a:t>responsabilité</a:t>
            </a:r>
            <a:r>
              <a:rPr lang="fr-CA" sz="1700" dirty="0" smtClean="0">
                <a:solidFill>
                  <a:schemeClr val="dk1"/>
                </a:solidFill>
                <a:latin typeface="Source Sans Pro"/>
                <a:ea typeface="Source Sans Pro"/>
                <a:cs typeface="Source Sans Pro"/>
                <a:sym typeface="Source Sans Pro"/>
              </a:rPr>
              <a:t> de votre impact. </a:t>
            </a:r>
            <a:r>
              <a:rPr lang="fr-CA" sz="1700" b="1" dirty="0" smtClean="0">
                <a:solidFill>
                  <a:schemeClr val="dk1"/>
                </a:solidFill>
                <a:latin typeface="Source Sans Pro"/>
                <a:ea typeface="Source Sans Pro"/>
                <a:cs typeface="Source Sans Pro"/>
                <a:sym typeface="Source Sans Pro"/>
              </a:rPr>
              <a:t>Soyez sincère</a:t>
            </a:r>
            <a:r>
              <a:rPr lang="fr-CA" sz="1700" dirty="0" smtClean="0">
                <a:solidFill>
                  <a:schemeClr val="dk1"/>
                </a:solidFill>
                <a:latin typeface="Source Sans Pro"/>
                <a:ea typeface="Source Sans Pro"/>
                <a:cs typeface="Source Sans Pro"/>
                <a:sym typeface="Source Sans Pro"/>
              </a:rPr>
              <a:t> et parlez </a:t>
            </a:r>
            <a:r>
              <a:rPr lang="fr-CA" sz="1700" b="1" dirty="0" smtClean="0">
                <a:solidFill>
                  <a:schemeClr val="dk1"/>
                </a:solidFill>
                <a:latin typeface="Source Sans Pro"/>
                <a:ea typeface="Source Sans Pro"/>
                <a:cs typeface="Source Sans Pro"/>
                <a:sym typeface="Source Sans Pro"/>
              </a:rPr>
              <a:t>ouvertement</a:t>
            </a:r>
            <a:r>
              <a:rPr lang="fr-CA" sz="1700" dirty="0" smtClean="0">
                <a:solidFill>
                  <a:schemeClr val="dk1"/>
                </a:solidFill>
                <a:latin typeface="Source Sans Pro"/>
                <a:ea typeface="Source Sans Pro"/>
                <a:cs typeface="Source Sans Pro"/>
                <a:sym typeface="Source Sans Pro"/>
              </a:rPr>
              <a:t> de vos réactions et de vos préoccupations.</a:t>
            </a:r>
            <a:endParaRPr lang="fr-CA" sz="1700" dirty="0">
              <a:solidFill>
                <a:schemeClr val="dk1"/>
              </a:solidFill>
              <a:latin typeface="Source Sans Pro"/>
              <a:ea typeface="Source Sans Pro"/>
              <a:cs typeface="Source Sans Pro"/>
              <a:sym typeface="Source Sans Pro"/>
            </a:endParaRPr>
          </a:p>
        </p:txBody>
      </p:sp>
      <p:pic>
        <p:nvPicPr>
          <p:cNvPr id="441" name="Google Shape;441;p34" descr="Graphic of a circle with the words bravely lead in the centre"/>
          <p:cNvPicPr preferRelativeResize="0"/>
          <p:nvPr/>
        </p:nvPicPr>
        <p:blipFill>
          <a:blip r:embed="rId3">
            <a:alphaModFix/>
          </a:blip>
          <a:stretch>
            <a:fillRect/>
          </a:stretch>
        </p:blipFill>
        <p:spPr>
          <a:xfrm>
            <a:off x="8110976" y="4188940"/>
            <a:ext cx="951743" cy="951743"/>
          </a:xfrm>
          <a:prstGeom prst="rect">
            <a:avLst/>
          </a:prstGeom>
          <a:noFill/>
          <a:ln>
            <a:noFill/>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35"/>
          <p:cNvSpPr txBox="1">
            <a:spLocks noGrp="1"/>
          </p:cNvSpPr>
          <p:nvPr>
            <p:ph type="title"/>
          </p:nvPr>
        </p:nvSpPr>
        <p:spPr>
          <a:xfrm>
            <a:off x="500816" y="59200"/>
            <a:ext cx="7130069" cy="1160202"/>
          </a:xfrm>
          <a:prstGeom prst="rect">
            <a:avLst/>
          </a:prstGeom>
          <a:noFill/>
          <a:ln>
            <a:noFill/>
          </a:ln>
        </p:spPr>
        <p:txBody>
          <a:bodyPr spcFirstLastPara="1" wrap="square" lIns="91425" tIns="91425" rIns="91425" bIns="91425" anchor="ctr" anchorCtr="0">
            <a:noAutofit/>
          </a:bodyPr>
          <a:lstStyle/>
          <a:p>
            <a:pPr marL="0" lvl="0" indent="0" algn="ctr" rtl="0">
              <a:spcBef>
                <a:spcPct val="0"/>
              </a:spcBef>
              <a:spcAft>
                <a:spcPct val="0"/>
              </a:spcAft>
              <a:buSzPts val="4800"/>
              <a:buFont typeface="Century Gothic"/>
              <a:buNone/>
            </a:pPr>
            <a:r>
              <a:rPr lang="fr-CA" sz="2800" dirty="0" smtClean="0">
                <a:solidFill>
                  <a:schemeClr val="accent5"/>
                </a:solidFill>
              </a:rPr>
              <a:t>Pensez à une conversation qui vous met en colère</a:t>
            </a:r>
            <a:endParaRPr lang="fr-CA" dirty="0"/>
          </a:p>
        </p:txBody>
      </p:sp>
      <p:pic>
        <p:nvPicPr>
          <p:cNvPr id="447" name="Google Shape;447;p35"/>
          <p:cNvPicPr preferRelativeResize="0"/>
          <p:nvPr/>
        </p:nvPicPr>
        <p:blipFill>
          <a:blip r:embed="rId3">
            <a:alphaModFix/>
          </a:blip>
          <a:stretch>
            <a:fillRect/>
          </a:stretch>
        </p:blipFill>
        <p:spPr>
          <a:xfrm>
            <a:off x="1742388" y="1086888"/>
            <a:ext cx="5659223" cy="1484862"/>
          </a:xfrm>
          <a:prstGeom prst="rect">
            <a:avLst/>
          </a:prstGeom>
          <a:noFill/>
          <a:ln>
            <a:noFill/>
          </a:ln>
        </p:spPr>
      </p:pic>
      <p:pic>
        <p:nvPicPr>
          <p:cNvPr id="448" name="Google Shape;448;p35"/>
          <p:cNvPicPr preferRelativeResize="0"/>
          <p:nvPr/>
        </p:nvPicPr>
        <p:blipFill>
          <a:blip r:embed="rId4">
            <a:alphaModFix/>
          </a:blip>
          <a:stretch>
            <a:fillRect/>
          </a:stretch>
        </p:blipFill>
        <p:spPr>
          <a:xfrm>
            <a:off x="909998" y="2548671"/>
            <a:ext cx="3662001" cy="2589856"/>
          </a:xfrm>
          <a:prstGeom prst="rect">
            <a:avLst/>
          </a:prstGeom>
          <a:noFill/>
          <a:ln>
            <a:noFill/>
          </a:ln>
        </p:spPr>
      </p:pic>
      <p:pic>
        <p:nvPicPr>
          <p:cNvPr id="449" name="Google Shape;449;p35"/>
          <p:cNvPicPr preferRelativeResize="0"/>
          <p:nvPr/>
        </p:nvPicPr>
        <p:blipFill>
          <a:blip r:embed="rId5">
            <a:alphaModFix/>
          </a:blip>
          <a:stretch>
            <a:fillRect/>
          </a:stretch>
        </p:blipFill>
        <p:spPr>
          <a:xfrm>
            <a:off x="4571999" y="2537046"/>
            <a:ext cx="3957926" cy="2613106"/>
          </a:xfrm>
          <a:prstGeom prst="rect">
            <a:avLst/>
          </a:prstGeom>
          <a:noFill/>
          <a:ln>
            <a:noFill/>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36"/>
          <p:cNvPicPr preferRelativeResize="0"/>
          <p:nvPr/>
        </p:nvPicPr>
        <p:blipFill>
          <a:blip r:embed="rId3">
            <a:alphaModFix/>
          </a:blip>
          <a:stretch>
            <a:fillRect/>
          </a:stretch>
        </p:blipFill>
        <p:spPr>
          <a:xfrm>
            <a:off x="1038981" y="162737"/>
            <a:ext cx="7580717" cy="4818038"/>
          </a:xfrm>
          <a:prstGeom prst="rect">
            <a:avLst/>
          </a:prstGeom>
          <a:noFill/>
          <a:ln>
            <a:noFill/>
          </a:ln>
        </p:spPr>
      </p:pic>
      <p:pic>
        <p:nvPicPr>
          <p:cNvPr id="455" name="Google Shape;455;p36" descr="Piece of duct tape sticking a note to the slide"/>
          <p:cNvPicPr preferRelativeResize="0"/>
          <p:nvPr/>
        </p:nvPicPr>
        <p:blipFill>
          <a:blip r:embed="rId4">
            <a:alphaModFix/>
          </a:blip>
          <a:srcRect l="9243" t="5926" r="2118" b="10011"/>
          <a:stretch>
            <a:fillRect/>
          </a:stretch>
        </p:blipFill>
        <p:spPr>
          <a:xfrm rot="154828">
            <a:off x="3535999" y="70734"/>
            <a:ext cx="2072000" cy="736050"/>
          </a:xfrm>
          <a:prstGeom prst="rect">
            <a:avLst/>
          </a:prstGeom>
          <a:noFill/>
          <a:ln>
            <a:noFill/>
          </a:ln>
        </p:spPr>
      </p:pic>
      <p:sp>
        <p:nvSpPr>
          <p:cNvPr id="456" name="Google Shape;456;p36"/>
          <p:cNvSpPr txBox="1"/>
          <p:nvPr/>
        </p:nvSpPr>
        <p:spPr>
          <a:xfrm>
            <a:off x="1585087" y="609786"/>
            <a:ext cx="5973824" cy="762600"/>
          </a:xfrm>
          <a:prstGeom prst="rect">
            <a:avLst/>
          </a:prstGeom>
          <a:noFill/>
          <a:ln>
            <a:noFill/>
          </a:ln>
        </p:spPr>
        <p:txBody>
          <a:bodyPr spcFirstLastPara="1" wrap="square" lIns="91425" tIns="91425" rIns="91425" bIns="91425" anchor="b" anchorCtr="0">
            <a:noAutofit/>
          </a:bodyPr>
          <a:lstStyle/>
          <a:p>
            <a:pPr marL="0" marR="0" lvl="0" indent="0" algn="ctr" rtl="0">
              <a:spcBef>
                <a:spcPct val="0"/>
              </a:spcBef>
              <a:spcAft>
                <a:spcPct val="0"/>
              </a:spcAft>
              <a:buClr>
                <a:schemeClr val="accent5"/>
              </a:buClr>
              <a:buSzPts val="3200"/>
              <a:buFont typeface="Century Gothic"/>
              <a:buNone/>
            </a:pPr>
            <a:r>
              <a:rPr lang="fr-CA" sz="3200" dirty="0" smtClean="0">
                <a:solidFill>
                  <a:schemeClr val="accent5"/>
                </a:solidFill>
                <a:latin typeface="Century Gothic"/>
                <a:ea typeface="Century Gothic"/>
                <a:cs typeface="Century Gothic"/>
                <a:sym typeface="Century Gothic"/>
              </a:rPr>
              <a:t>Discussion</a:t>
            </a:r>
            <a:endParaRPr lang="fr-CA" sz="3200" dirty="0">
              <a:solidFill>
                <a:schemeClr val="accent5"/>
              </a:solidFill>
              <a:latin typeface="Century Gothic"/>
              <a:ea typeface="Century Gothic"/>
              <a:cs typeface="Century Gothic"/>
              <a:sym typeface="Century Gothic"/>
            </a:endParaRPr>
          </a:p>
        </p:txBody>
      </p:sp>
      <p:sp>
        <p:nvSpPr>
          <p:cNvPr id="457" name="Google Shape;457;p36"/>
          <p:cNvSpPr txBox="1">
            <a:spLocks noGrp="1"/>
          </p:cNvSpPr>
          <p:nvPr>
            <p:ph type="body" idx="4294967295"/>
          </p:nvPr>
        </p:nvSpPr>
        <p:spPr>
          <a:xfrm>
            <a:off x="1393402" y="1365488"/>
            <a:ext cx="6897982" cy="3646899"/>
          </a:xfrm>
          <a:prstGeom prst="rect">
            <a:avLst/>
          </a:prstGeom>
          <a:noFill/>
          <a:ln>
            <a:noFill/>
          </a:ln>
        </p:spPr>
        <p:txBody>
          <a:bodyPr spcFirstLastPara="1" wrap="square" lIns="91425" tIns="91425" rIns="91425" bIns="91425" anchor="t" anchorCtr="0">
            <a:noAutofit/>
          </a:bodyPr>
          <a:lstStyle/>
          <a:p>
            <a:pPr marL="257175" lvl="0" indent="-257175" algn="l" rtl="0">
              <a:spcBef>
                <a:spcPts val="750"/>
              </a:spcBef>
              <a:spcAft>
                <a:spcPct val="0"/>
              </a:spcAft>
              <a:buSzPts val="2240"/>
              <a:buChar char="►"/>
            </a:pPr>
            <a:r>
              <a:rPr lang="fr-CA" sz="2400" b="1" dirty="0" smtClean="0">
                <a:solidFill>
                  <a:srgbClr val="595959"/>
                </a:solidFill>
                <a:latin typeface="Source Sans Pro"/>
                <a:ea typeface="Source Sans Pro"/>
                <a:cs typeface="Source Sans Pro"/>
                <a:sym typeface="Source Sans Pro"/>
              </a:rPr>
              <a:t>Revenez à la question d’origine.</a:t>
            </a:r>
            <a:endParaRPr lang="fr-CA" sz="2400" dirty="0" smtClean="0">
              <a:solidFill>
                <a:srgbClr val="595959"/>
              </a:solidFill>
              <a:latin typeface="Source Sans Pro"/>
              <a:ea typeface="Source Sans Pro"/>
              <a:cs typeface="Source Sans Pro"/>
              <a:sym typeface="Source Sans Pro"/>
            </a:endParaRPr>
          </a:p>
          <a:p>
            <a:pPr marL="257175" lvl="0" indent="-257175" algn="l" rtl="0">
              <a:spcBef>
                <a:spcPts val="750"/>
              </a:spcBef>
              <a:spcAft>
                <a:spcPct val="0"/>
              </a:spcAft>
              <a:buSzPts val="2240"/>
              <a:buChar char="►"/>
            </a:pPr>
            <a:r>
              <a:rPr lang="fr-CA" sz="2400" b="1" dirty="0" smtClean="0">
                <a:solidFill>
                  <a:srgbClr val="595959"/>
                </a:solidFill>
                <a:latin typeface="Source Sans Pro"/>
                <a:ea typeface="Source Sans Pro"/>
                <a:cs typeface="Source Sans Pro"/>
                <a:sym typeface="Source Sans Pro"/>
              </a:rPr>
              <a:t>Exercez-vous à bien exprimer votre désaccord. </a:t>
            </a:r>
            <a:r>
              <a:rPr lang="fr-CA" sz="2400" dirty="0" smtClean="0">
                <a:solidFill>
                  <a:srgbClr val="595959"/>
                </a:solidFill>
                <a:latin typeface="Source Sans Pro"/>
                <a:ea typeface="Source Sans Pro"/>
                <a:cs typeface="Source Sans Pro"/>
                <a:sym typeface="Source Sans Pro"/>
              </a:rPr>
              <a:t>Soyez curieux, posez des questions, écoutez attentivement. Assumez la responsabilité de vos propres réactions. Concentrez-vous sur la relation.</a:t>
            </a:r>
            <a:endParaRPr lang="fr-CA" sz="2400" dirty="0" smtClean="0"/>
          </a:p>
          <a:p>
            <a:pPr marL="257175" lvl="0" indent="-257175" algn="l" rtl="0">
              <a:spcBef>
                <a:spcPts val="750"/>
              </a:spcBef>
              <a:spcAft>
                <a:spcPct val="0"/>
              </a:spcAft>
              <a:buSzPts val="2240"/>
              <a:buChar char="►"/>
            </a:pPr>
            <a:r>
              <a:rPr lang="fr-CA" sz="2400" dirty="0" smtClean="0">
                <a:solidFill>
                  <a:srgbClr val="595959"/>
                </a:solidFill>
                <a:latin typeface="Source Sans Pro"/>
                <a:ea typeface="Source Sans Pro"/>
                <a:cs typeface="Source Sans Pro"/>
                <a:sym typeface="Source Sans Pro"/>
              </a:rPr>
              <a:t>Qu’est-ce que vous faites </a:t>
            </a:r>
            <a:r>
              <a:rPr lang="fr-CA" sz="2400" b="1" dirty="0" smtClean="0">
                <a:solidFill>
                  <a:srgbClr val="595959"/>
                </a:solidFill>
                <a:latin typeface="Source Sans Pro"/>
                <a:ea typeface="Source Sans Pro"/>
                <a:cs typeface="Source Sans Pro"/>
                <a:sym typeface="Source Sans Pro"/>
              </a:rPr>
              <a:t>bien</a:t>
            </a:r>
            <a:r>
              <a:rPr lang="fr-CA" sz="2400" dirty="0" smtClean="0">
                <a:solidFill>
                  <a:srgbClr val="595959"/>
                </a:solidFill>
                <a:latin typeface="Source Sans Pro"/>
                <a:ea typeface="Source Sans Pro"/>
                <a:cs typeface="Source Sans Pro"/>
                <a:sym typeface="Source Sans Pro"/>
              </a:rPr>
              <a:t>?</a:t>
            </a:r>
            <a:endParaRPr lang="fr-CA" sz="2400" dirty="0" smtClean="0"/>
          </a:p>
          <a:p>
            <a:pPr marL="257175" lvl="0" indent="-257175" algn="l" rtl="0">
              <a:spcBef>
                <a:spcPts val="750"/>
              </a:spcBef>
              <a:spcAft>
                <a:spcPct val="0"/>
              </a:spcAft>
              <a:buSzPts val="2240"/>
              <a:buChar char="►"/>
            </a:pPr>
            <a:r>
              <a:rPr lang="fr-CA" sz="2400" dirty="0" smtClean="0">
                <a:solidFill>
                  <a:srgbClr val="595959"/>
                </a:solidFill>
                <a:latin typeface="Source Sans Pro"/>
                <a:ea typeface="Source Sans Pro"/>
                <a:cs typeface="Source Sans Pro"/>
                <a:sym typeface="Source Sans Pro"/>
              </a:rPr>
              <a:t>Sur quoi devriez-vous </a:t>
            </a:r>
            <a:r>
              <a:rPr lang="fr-CA" sz="2400" b="1" dirty="0" smtClean="0">
                <a:solidFill>
                  <a:srgbClr val="595959"/>
                </a:solidFill>
                <a:latin typeface="Source Sans Pro"/>
                <a:ea typeface="Source Sans Pro"/>
                <a:cs typeface="Source Sans Pro"/>
                <a:sym typeface="Source Sans Pro"/>
              </a:rPr>
              <a:t>travailler</a:t>
            </a:r>
            <a:r>
              <a:rPr lang="fr-CA" sz="2400" dirty="0" smtClean="0">
                <a:solidFill>
                  <a:srgbClr val="595959"/>
                </a:solidFill>
                <a:latin typeface="Source Sans Pro"/>
                <a:ea typeface="Source Sans Pro"/>
                <a:cs typeface="Source Sans Pro"/>
                <a:sym typeface="Source Sans Pro"/>
              </a:rPr>
              <a:t>?</a:t>
            </a:r>
            <a:endParaRPr lang="fr-CA" sz="2400" dirty="0" smtClean="0"/>
          </a:p>
          <a:p>
            <a:pPr marL="0" lvl="0" indent="0" algn="l" rtl="0">
              <a:spcBef>
                <a:spcPts val="750"/>
              </a:spcBef>
              <a:spcAft>
                <a:spcPct val="0"/>
              </a:spcAft>
              <a:buSzPts val="2240"/>
              <a:buNone/>
            </a:pPr>
            <a:endParaRPr lang="fr-CA" sz="2800" dirty="0" smtClean="0">
              <a:solidFill>
                <a:schemeClr val="dk2"/>
              </a:solidFill>
              <a:latin typeface="Source Sans Pro"/>
              <a:ea typeface="Source Sans Pro"/>
              <a:cs typeface="Source Sans Pro"/>
              <a:sym typeface="Source Sans Pro"/>
            </a:endParaRPr>
          </a:p>
          <a:p>
            <a:pPr marL="139700" lvl="0" indent="0" algn="l" rtl="0">
              <a:spcBef>
                <a:spcPts val="1600"/>
              </a:spcBef>
              <a:spcAft>
                <a:spcPct val="0"/>
              </a:spcAft>
              <a:buClr>
                <a:schemeClr val="dk1"/>
              </a:buClr>
              <a:buSzPts val="1400"/>
              <a:buNone/>
            </a:pPr>
            <a:endParaRPr lang="fr-CA" sz="2400" dirty="0" smtClean="0">
              <a:solidFill>
                <a:srgbClr val="40B1BB"/>
              </a:solidFill>
              <a:sym typeface="Century Gothic"/>
            </a:endParaRPr>
          </a:p>
          <a:p>
            <a:pPr marL="139700" lvl="0" indent="0" algn="l" rtl="0">
              <a:spcBef>
                <a:spcPts val="1600"/>
              </a:spcBef>
              <a:spcAft>
                <a:spcPct val="0"/>
              </a:spcAft>
              <a:buClr>
                <a:schemeClr val="dk1"/>
              </a:buClr>
              <a:buSzPts val="1400"/>
              <a:buNone/>
            </a:pPr>
            <a:endParaRPr lang="fr-CA" sz="1600" dirty="0" smtClean="0">
              <a:solidFill>
                <a:srgbClr val="40B1BB"/>
              </a:solidFill>
              <a:sym typeface="Century Gothic"/>
            </a:endParaRPr>
          </a:p>
          <a:p>
            <a:pPr marL="482600" lvl="0" indent="-168275" algn="l" rtl="0">
              <a:spcBef>
                <a:spcPts val="1600"/>
              </a:spcBef>
              <a:spcAft>
                <a:spcPct val="0"/>
              </a:spcAft>
              <a:buClr>
                <a:schemeClr val="dk1"/>
              </a:buClr>
              <a:buSzPts val="1400"/>
              <a:buFont typeface="Century Gothic"/>
              <a:buNone/>
            </a:pPr>
            <a:endParaRPr lang="fr-CA" sz="1600" b="1" dirty="0" smtClean="0">
              <a:solidFill>
                <a:srgbClr val="40B1BB"/>
              </a:solidFill>
              <a:sym typeface="Century Gothic"/>
            </a:endParaRPr>
          </a:p>
          <a:p>
            <a:pPr marL="139700" lvl="0" indent="0" algn="l" rtl="0">
              <a:spcBef>
                <a:spcPts val="1600"/>
              </a:spcBef>
              <a:spcAft>
                <a:spcPct val="0"/>
              </a:spcAft>
              <a:buClr>
                <a:schemeClr val="dk1"/>
              </a:buClr>
              <a:buSzPts val="1400"/>
              <a:buNone/>
            </a:pPr>
            <a:endParaRPr lang="fr-CA" dirty="0">
              <a:solidFill>
                <a:srgbClr val="40B1BB"/>
              </a:solidFill>
              <a:sym typeface="Century Gothic"/>
            </a:endParaRPr>
          </a:p>
        </p:txBody>
      </p:sp>
      <p:pic>
        <p:nvPicPr>
          <p:cNvPr id="458" name="Google Shape;458;p36" descr="Graphic of a circle with the words bravely lead in the centre"/>
          <p:cNvPicPr preferRelativeResize="0"/>
          <p:nvPr/>
        </p:nvPicPr>
        <p:blipFill>
          <a:blip r:embed="rId5">
            <a:alphaModFix/>
          </a:blip>
          <a:stretch>
            <a:fillRect/>
          </a:stretch>
        </p:blipFill>
        <p:spPr>
          <a:xfrm>
            <a:off x="190906" y="4106581"/>
            <a:ext cx="874182" cy="874182"/>
          </a:xfrm>
          <a:prstGeom prst="rect">
            <a:avLst/>
          </a:prstGeom>
          <a:noFill/>
          <a:ln>
            <a:noFill/>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37"/>
          <p:cNvSpPr txBox="1">
            <a:spLocks noGrp="1"/>
          </p:cNvSpPr>
          <p:nvPr>
            <p:ph type="title"/>
          </p:nvPr>
        </p:nvSpPr>
        <p:spPr>
          <a:xfrm>
            <a:off x="5571835" y="1259457"/>
            <a:ext cx="3453158" cy="350758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Clr>
                <a:schemeClr val="lt1"/>
              </a:buClr>
              <a:buSzPts val="4800"/>
              <a:buFont typeface="Source Sans Pro"/>
              <a:buNone/>
            </a:pPr>
            <a:r>
              <a:rPr lang="fr-CA" sz="2400" b="0" dirty="0" smtClean="0">
                <a:solidFill>
                  <a:srgbClr val="595959"/>
                </a:solidFill>
                <a:latin typeface="Source Sans Pro"/>
                <a:ea typeface="Source Sans Pro"/>
                <a:cs typeface="Source Sans Pro"/>
                <a:sym typeface="Source Sans Pro"/>
              </a:rPr>
              <a:t>Quels </a:t>
            </a:r>
            <a:r>
              <a:rPr lang="fr-CA" sz="2400" b="1" dirty="0" smtClean="0">
                <a:solidFill>
                  <a:srgbClr val="595959"/>
                </a:solidFill>
                <a:latin typeface="Source Sans Pro"/>
                <a:ea typeface="Source Sans Pro"/>
                <a:cs typeface="Source Sans Pro"/>
                <a:sym typeface="Source Sans Pro"/>
              </a:rPr>
              <a:t>engagements</a:t>
            </a:r>
            <a:r>
              <a:rPr lang="fr-CA" sz="2400" b="0" dirty="0" smtClean="0">
                <a:solidFill>
                  <a:srgbClr val="595959"/>
                </a:solidFill>
                <a:latin typeface="Source Sans Pro"/>
                <a:ea typeface="Source Sans Pro"/>
                <a:cs typeface="Source Sans Pro"/>
                <a:sym typeface="Source Sans Pro"/>
              </a:rPr>
              <a:t> pouvez-vous prendre pour être présents durant les conversations franches et courageuses?</a:t>
            </a:r>
            <a:br>
              <a:rPr lang="fr-CA" sz="2400" b="0" dirty="0" smtClean="0">
                <a:solidFill>
                  <a:srgbClr val="595959"/>
                </a:solidFill>
                <a:latin typeface="Source Sans Pro"/>
                <a:ea typeface="Source Sans Pro"/>
                <a:cs typeface="Source Sans Pro"/>
                <a:sym typeface="Source Sans Pro"/>
              </a:rPr>
            </a:br>
            <a:r>
              <a:rPr lang="fr-CA" sz="2400" b="0" dirty="0" smtClean="0">
                <a:solidFill>
                  <a:srgbClr val="595959"/>
                </a:solidFill>
                <a:latin typeface="Source Sans Pro"/>
                <a:ea typeface="Source Sans Pro"/>
                <a:cs typeface="Source Sans Pro"/>
                <a:sym typeface="Source Sans Pro"/>
              </a:rPr>
              <a:t/>
            </a:r>
            <a:br>
              <a:rPr lang="fr-CA" sz="2400" b="0" dirty="0" smtClean="0">
                <a:solidFill>
                  <a:srgbClr val="595959"/>
                </a:solidFill>
                <a:latin typeface="Source Sans Pro"/>
                <a:ea typeface="Source Sans Pro"/>
                <a:cs typeface="Source Sans Pro"/>
                <a:sym typeface="Source Sans Pro"/>
              </a:rPr>
            </a:br>
            <a:r>
              <a:rPr lang="fr-CA" sz="2400" b="0" dirty="0" smtClean="0">
                <a:solidFill>
                  <a:srgbClr val="595959"/>
                </a:solidFill>
                <a:latin typeface="Source Sans Pro"/>
                <a:ea typeface="Source Sans Pro"/>
                <a:cs typeface="Source Sans Pro"/>
                <a:sym typeface="Source Sans Pro"/>
              </a:rPr>
              <a:t>Qu’est-ce qui </a:t>
            </a:r>
            <a:r>
              <a:rPr lang="fr-CA" sz="2400" b="1" dirty="0" smtClean="0">
                <a:solidFill>
                  <a:srgbClr val="595959"/>
                </a:solidFill>
                <a:latin typeface="Source Sans Pro"/>
                <a:ea typeface="Source Sans Pro"/>
                <a:cs typeface="Source Sans Pro"/>
                <a:sym typeface="Source Sans Pro"/>
              </a:rPr>
              <a:t>pourrait changer </a:t>
            </a:r>
            <a:r>
              <a:rPr lang="fr-CA" sz="2400" b="0" dirty="0" smtClean="0">
                <a:solidFill>
                  <a:srgbClr val="595959"/>
                </a:solidFill>
                <a:latin typeface="Source Sans Pro"/>
                <a:ea typeface="Source Sans Pro"/>
                <a:cs typeface="Source Sans Pro"/>
                <a:sym typeface="Source Sans Pro"/>
              </a:rPr>
              <a:t>dans votre vie et votre travail si vous en aviez plus souvent?</a:t>
            </a:r>
            <a:endParaRPr lang="fr-CA" sz="2400" b="0" dirty="0">
              <a:solidFill>
                <a:srgbClr val="595959"/>
              </a:solidFill>
              <a:latin typeface="Source Sans Pro"/>
              <a:ea typeface="Source Sans Pro"/>
              <a:cs typeface="Source Sans Pro"/>
              <a:sym typeface="Source Sans Pro"/>
            </a:endParaRPr>
          </a:p>
        </p:txBody>
      </p:sp>
      <p:sp>
        <p:nvSpPr>
          <p:cNvPr id="464" name="Google Shape;464;p37"/>
          <p:cNvSpPr txBox="1"/>
          <p:nvPr/>
        </p:nvSpPr>
        <p:spPr>
          <a:xfrm>
            <a:off x="0" y="-98854"/>
            <a:ext cx="7199677" cy="1127720"/>
          </a:xfrm>
          <a:prstGeom prst="rect">
            <a:avLst/>
          </a:prstGeom>
          <a:noFill/>
          <a:ln>
            <a:noFill/>
          </a:ln>
        </p:spPr>
        <p:txBody>
          <a:bodyPr spcFirstLastPara="1" wrap="square" lIns="91425" tIns="45700" rIns="91425" bIns="45700" anchor="t" anchorCtr="0">
            <a:spAutoFit/>
          </a:bodyPr>
          <a:lstStyle/>
          <a:p>
            <a:pPr marL="0" marR="0" lvl="0" indent="0" algn="l" rtl="0">
              <a:spcBef>
                <a:spcPct val="0"/>
              </a:spcBef>
              <a:spcAft>
                <a:spcPct val="0"/>
              </a:spcAft>
              <a:buNone/>
            </a:pPr>
            <a:endParaRPr lang="fr-CA" sz="3200" b="1" dirty="0" smtClean="0">
              <a:solidFill>
                <a:srgbClr val="00507C"/>
              </a:solidFill>
              <a:latin typeface="Source Sans Pro"/>
              <a:ea typeface="Source Sans Pro"/>
              <a:cs typeface="Source Sans Pro"/>
              <a:sym typeface="Source Sans Pro"/>
            </a:endParaRPr>
          </a:p>
          <a:p>
            <a:pPr marL="0" marR="0" lvl="0" indent="0" algn="l" rtl="0">
              <a:spcBef>
                <a:spcPct val="0"/>
              </a:spcBef>
              <a:spcAft>
                <a:spcPct val="0"/>
              </a:spcAft>
              <a:buNone/>
            </a:pPr>
            <a:r>
              <a:rPr lang="fr-CA" sz="3600" dirty="0" smtClean="0">
                <a:solidFill>
                  <a:schemeClr val="accent5"/>
                </a:solidFill>
                <a:latin typeface="Century Gothic"/>
                <a:ea typeface="Century Gothic"/>
                <a:cs typeface="Century Gothic"/>
                <a:sym typeface="Century Gothic"/>
              </a:rPr>
              <a:t>Et maintenant?</a:t>
            </a:r>
            <a:endParaRPr lang="fr-CA" dirty="0"/>
          </a:p>
        </p:txBody>
      </p:sp>
      <p:pic>
        <p:nvPicPr>
          <p:cNvPr id="465" name="Google Shape;465;p37"/>
          <p:cNvPicPr preferRelativeResize="0"/>
          <p:nvPr/>
        </p:nvPicPr>
        <p:blipFill>
          <a:blip r:embed="rId3">
            <a:alphaModFix/>
          </a:blip>
          <a:stretch>
            <a:fillRect/>
          </a:stretch>
        </p:blipFill>
        <p:spPr>
          <a:xfrm>
            <a:off x="0" y="1259457"/>
            <a:ext cx="5494223" cy="3884043"/>
          </a:xfrm>
          <a:prstGeom prst="rect">
            <a:avLst/>
          </a:prstGeom>
          <a:noFill/>
          <a:ln>
            <a:noFill/>
          </a:ln>
        </p:spPr>
      </p:pic>
      <p:pic>
        <p:nvPicPr>
          <p:cNvPr id="466" name="Google Shape;466;p37" descr="Graphic of a circle with the words bravely lead in the centre"/>
          <p:cNvPicPr preferRelativeResize="0"/>
          <p:nvPr/>
        </p:nvPicPr>
        <p:blipFill>
          <a:blip r:embed="rId4">
            <a:alphaModFix/>
          </a:blip>
          <a:stretch>
            <a:fillRect/>
          </a:stretch>
        </p:blipFill>
        <p:spPr>
          <a:xfrm>
            <a:off x="256200" y="4269318"/>
            <a:ext cx="874182" cy="874182"/>
          </a:xfrm>
          <a:prstGeom prst="rect">
            <a:avLst/>
          </a:prstGeom>
          <a:noFill/>
          <a:ln>
            <a:noFill/>
          </a:ln>
        </p:spPr>
      </p:pic>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pic>
        <p:nvPicPr>
          <p:cNvPr id="471" name="Google Shape;471;p38"/>
          <p:cNvPicPr preferRelativeResize="0"/>
          <p:nvPr/>
        </p:nvPicPr>
        <p:blipFill>
          <a:blip r:embed="rId3">
            <a:alphaModFix/>
          </a:blip>
          <a:stretch>
            <a:fillRect/>
          </a:stretch>
        </p:blipFill>
        <p:spPr>
          <a:xfrm>
            <a:off x="1" y="0"/>
            <a:ext cx="5955956" cy="5143500"/>
          </a:xfrm>
          <a:prstGeom prst="rect">
            <a:avLst/>
          </a:prstGeom>
          <a:noFill/>
          <a:ln>
            <a:noFill/>
          </a:ln>
        </p:spPr>
      </p:pic>
      <p:sp>
        <p:nvSpPr>
          <p:cNvPr id="472" name="Google Shape;472;p38"/>
          <p:cNvSpPr txBox="1"/>
          <p:nvPr/>
        </p:nvSpPr>
        <p:spPr>
          <a:xfrm>
            <a:off x="5955957" y="863590"/>
            <a:ext cx="3188043" cy="3939500"/>
          </a:xfrm>
          <a:prstGeom prst="rect">
            <a:avLst/>
          </a:prstGeom>
          <a:noFill/>
          <a:ln>
            <a:noFill/>
          </a:ln>
        </p:spPr>
        <p:txBody>
          <a:bodyPr spcFirstLastPara="1" wrap="square" lIns="91425" tIns="45700" rIns="91425" bIns="45700" anchor="t" anchorCtr="0">
            <a:spAutoFit/>
          </a:bodyPr>
          <a:lstStyle/>
          <a:p>
            <a:pPr marL="0" marR="0" lvl="0" indent="0" algn="l" rtl="0">
              <a:spcBef>
                <a:spcPct val="0"/>
              </a:spcBef>
              <a:spcAft>
                <a:spcPct val="0"/>
              </a:spcAft>
              <a:buNone/>
            </a:pPr>
            <a:r>
              <a:rPr lang="fr-CA" sz="1800" dirty="0" smtClean="0">
                <a:solidFill>
                  <a:schemeClr val="lt1"/>
                </a:solidFill>
                <a:latin typeface="Century Gothic"/>
                <a:ea typeface="Century Gothic"/>
                <a:cs typeface="Century Gothic"/>
                <a:sym typeface="Century Gothic"/>
              </a:rPr>
              <a:t>Tirage au sort de 2 exemplaires gratuits!</a:t>
            </a:r>
            <a:endParaRPr lang="fr-CA" dirty="0" smtClean="0"/>
          </a:p>
          <a:p>
            <a:pPr marL="0" marR="0" lvl="0" indent="0" algn="l" rtl="0">
              <a:spcBef>
                <a:spcPct val="0"/>
              </a:spcBef>
              <a:spcAft>
                <a:spcPct val="0"/>
              </a:spcAft>
              <a:buNone/>
            </a:pPr>
            <a:endParaRPr lang="fr-CA" sz="1800" dirty="0" smtClean="0">
              <a:solidFill>
                <a:schemeClr val="lt1"/>
              </a:solidFill>
              <a:latin typeface="Century Gothic"/>
              <a:ea typeface="Century Gothic"/>
              <a:cs typeface="Century Gothic"/>
              <a:sym typeface="Century Gothic"/>
            </a:endParaRPr>
          </a:p>
          <a:p>
            <a:pPr lvl="0">
              <a:spcBef>
                <a:spcPts val="0"/>
              </a:spcBef>
              <a:spcAft>
                <a:spcPts val="0"/>
              </a:spcAft>
            </a:pPr>
            <a:r>
              <a:rPr lang="fr-CA" sz="1800" dirty="0" smtClean="0">
                <a:solidFill>
                  <a:schemeClr val="lt1"/>
                </a:solidFill>
                <a:latin typeface="Century Gothic"/>
                <a:ea typeface="Century Gothic"/>
                <a:cs typeface="Century Gothic"/>
                <a:sym typeface="Century Gothic"/>
              </a:rPr>
              <a:t>Pour en savoir plus : </a:t>
            </a:r>
            <a:r>
              <a:rPr lang="en-US" sz="1800" u="sng" dirty="0">
                <a:solidFill>
                  <a:schemeClr val="lt1"/>
                </a:solidFill>
                <a:latin typeface="Century Gothic"/>
                <a:ea typeface="Century Gothic"/>
                <a:cs typeface="Century Gothic"/>
                <a:sym typeface="Century Gothic"/>
                <a:hlinkClick r:id="rId4"/>
              </a:rPr>
              <a:t>www.bravelylead.com</a:t>
            </a:r>
            <a:endParaRPr lang="en-US" sz="1800" dirty="0">
              <a:solidFill>
                <a:schemeClr val="lt1"/>
              </a:solidFill>
              <a:latin typeface="Century Gothic"/>
              <a:ea typeface="Century Gothic"/>
              <a:cs typeface="Century Gothic"/>
              <a:sym typeface="Century Gothic"/>
            </a:endParaRPr>
          </a:p>
          <a:p>
            <a:pPr marL="0" marR="0" lvl="0" indent="0" algn="l" rtl="0">
              <a:spcBef>
                <a:spcPct val="0"/>
              </a:spcBef>
              <a:spcAft>
                <a:spcPct val="0"/>
              </a:spcAft>
              <a:buNone/>
            </a:pPr>
            <a:endParaRPr lang="fr-CA" sz="1800" dirty="0" smtClean="0">
              <a:solidFill>
                <a:schemeClr val="lt1"/>
              </a:solidFill>
              <a:latin typeface="Century Gothic"/>
              <a:ea typeface="Century Gothic"/>
              <a:cs typeface="Century Gothic"/>
              <a:sym typeface="Century Gothic"/>
            </a:endParaRPr>
          </a:p>
          <a:p>
            <a:pPr marL="0" marR="0" lvl="0" indent="0" algn="l" rtl="0">
              <a:spcBef>
                <a:spcPct val="0"/>
              </a:spcBef>
              <a:spcAft>
                <a:spcPct val="0"/>
              </a:spcAft>
              <a:buNone/>
            </a:pPr>
            <a:r>
              <a:rPr lang="fr-CA" sz="1800" dirty="0" smtClean="0">
                <a:solidFill>
                  <a:schemeClr val="lt1"/>
                </a:solidFill>
                <a:latin typeface="Century Gothic"/>
                <a:ea typeface="Century Gothic"/>
                <a:cs typeface="Century Gothic"/>
                <a:sym typeface="Century Gothic"/>
              </a:rPr>
              <a:t>À paraître le 15 nov. 2022.</a:t>
            </a:r>
            <a:endParaRPr lang="fr-CA" dirty="0" smtClean="0"/>
          </a:p>
          <a:p>
            <a:pPr marL="0" marR="0" lvl="0" indent="0" algn="l" rtl="0">
              <a:spcBef>
                <a:spcPct val="0"/>
              </a:spcBef>
              <a:spcAft>
                <a:spcPct val="0"/>
              </a:spcAft>
              <a:buNone/>
            </a:pPr>
            <a:r>
              <a:rPr lang="fr-CA" sz="1800" dirty="0" smtClean="0">
                <a:solidFill>
                  <a:schemeClr val="lt1"/>
                </a:solidFill>
                <a:latin typeface="Century Gothic"/>
                <a:ea typeface="Century Gothic"/>
                <a:cs typeface="Century Gothic"/>
                <a:sym typeface="Century Gothic"/>
              </a:rPr>
              <a:t>Disponible en précommande dès maintenant.</a:t>
            </a:r>
            <a:endParaRPr lang="fr-CA" dirty="0" smtClean="0"/>
          </a:p>
          <a:p>
            <a:pPr marL="0" marR="0" lvl="0" indent="0" algn="l" rtl="0">
              <a:spcBef>
                <a:spcPct val="0"/>
              </a:spcBef>
              <a:spcAft>
                <a:spcPct val="0"/>
              </a:spcAft>
              <a:buNone/>
            </a:pPr>
            <a:endParaRPr lang="fr-CA" sz="1800" dirty="0" smtClean="0">
              <a:solidFill>
                <a:schemeClr val="lt1"/>
              </a:solidFill>
              <a:latin typeface="Century Gothic"/>
              <a:ea typeface="Century Gothic"/>
              <a:cs typeface="Century Gothic"/>
              <a:sym typeface="Century Gothic"/>
            </a:endParaRPr>
          </a:p>
          <a:p>
            <a:pPr marL="0" marR="0" lvl="0" indent="0" algn="l" rtl="0">
              <a:spcBef>
                <a:spcPct val="0"/>
              </a:spcBef>
              <a:spcAft>
                <a:spcPct val="0"/>
              </a:spcAft>
              <a:buNone/>
            </a:pPr>
            <a:r>
              <a:rPr lang="fr-CA" sz="1800" dirty="0" smtClean="0">
                <a:solidFill>
                  <a:schemeClr val="lt1"/>
                </a:solidFill>
                <a:latin typeface="Century Gothic"/>
                <a:ea typeface="Century Gothic"/>
                <a:cs typeface="Century Gothic"/>
                <a:sym typeface="Century Gothic"/>
              </a:rPr>
              <a:t>Pour toute question, contactez-moi : </a:t>
            </a:r>
            <a:r>
              <a:rPr lang="fr-CA" sz="1600" dirty="0" smtClean="0">
                <a:solidFill>
                  <a:schemeClr val="lt1"/>
                </a:solidFill>
                <a:latin typeface="Century Gothic"/>
                <a:ea typeface="Century Gothic"/>
                <a:cs typeface="Century Gothic"/>
                <a:sym typeface="Century Gothic"/>
              </a:rPr>
              <a:t>Stephani@bravelylead.com</a:t>
            </a:r>
            <a:endParaRPr lang="fr-CA" sz="1600" dirty="0">
              <a:solidFill>
                <a:schemeClr val="lt1"/>
              </a:solidFill>
              <a:latin typeface="Century Gothic"/>
              <a:ea typeface="Century Gothic"/>
              <a:cs typeface="Century Gothic"/>
              <a:sym typeface="Century Gothic"/>
            </a:endParaRPr>
          </a:p>
        </p:txBody>
      </p:sp>
      <p:pic>
        <p:nvPicPr>
          <p:cNvPr id="473" name="Google Shape;473;p38" descr="Graphic of a circle with the words bravely lead in the centre"/>
          <p:cNvPicPr preferRelativeResize="0"/>
          <p:nvPr/>
        </p:nvPicPr>
        <p:blipFill>
          <a:blip r:embed="rId5">
            <a:alphaModFix/>
          </a:blip>
          <a:stretch>
            <a:fillRect/>
          </a:stretch>
        </p:blipFill>
        <p:spPr>
          <a:xfrm>
            <a:off x="118919" y="4106644"/>
            <a:ext cx="874182" cy="874182"/>
          </a:xfrm>
          <a:prstGeom prst="rect">
            <a:avLst/>
          </a:prstGeom>
          <a:noFill/>
          <a:ln>
            <a:noFill/>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4"/>
          <p:cNvSpPr txBox="1">
            <a:spLocks noGrp="1"/>
          </p:cNvSpPr>
          <p:nvPr>
            <p:ph type="title"/>
          </p:nvPr>
        </p:nvSpPr>
        <p:spPr>
          <a:xfrm>
            <a:off x="234463" y="0"/>
            <a:ext cx="7537935" cy="1246909"/>
          </a:xfrm>
          <a:prstGeom prst="rect">
            <a:avLst/>
          </a:prstGeom>
          <a:noFill/>
          <a:ln>
            <a:noFill/>
          </a:ln>
        </p:spPr>
        <p:txBody>
          <a:bodyPr spcFirstLastPara="1" wrap="square" lIns="91425" tIns="91425" rIns="91425" bIns="91425" anchor="ctr" anchorCtr="0">
            <a:noAutofit/>
          </a:bodyPr>
          <a:lstStyle/>
          <a:p>
            <a:pPr marL="0" lvl="0" indent="0" algn="l" rtl="0">
              <a:spcBef>
                <a:spcPct val="0"/>
              </a:spcBef>
              <a:spcAft>
                <a:spcPct val="0"/>
              </a:spcAft>
              <a:buClr>
                <a:schemeClr val="lt1"/>
              </a:buClr>
              <a:buSzPts val="4800"/>
              <a:buFont typeface="Century Gothic"/>
              <a:buNone/>
            </a:pPr>
            <a:r>
              <a:rPr lang="fr-CA" sz="3000" dirty="0" smtClean="0">
                <a:solidFill>
                  <a:schemeClr val="accent5"/>
                </a:solidFill>
              </a:rPr>
              <a:t>Ayons ensemble une conversation sur :</a:t>
            </a:r>
            <a:endParaRPr lang="fr-CA" sz="3000" dirty="0">
              <a:solidFill>
                <a:schemeClr val="accent5"/>
              </a:solidFill>
            </a:endParaRPr>
          </a:p>
        </p:txBody>
      </p:sp>
      <p:sp>
        <p:nvSpPr>
          <p:cNvPr id="187" name="Google Shape;187;p4"/>
          <p:cNvSpPr txBox="1"/>
          <p:nvPr/>
        </p:nvSpPr>
        <p:spPr>
          <a:xfrm>
            <a:off x="5449593" y="919652"/>
            <a:ext cx="3593326" cy="3600945"/>
          </a:xfrm>
          <a:prstGeom prst="rect">
            <a:avLst/>
          </a:prstGeom>
          <a:noFill/>
          <a:ln>
            <a:noFill/>
          </a:ln>
        </p:spPr>
        <p:txBody>
          <a:bodyPr spcFirstLastPara="1" wrap="square" lIns="91425" tIns="45700" rIns="91425" bIns="45700" anchor="t" anchorCtr="0">
            <a:spAutoFit/>
          </a:bodyPr>
          <a:lstStyle/>
          <a:p>
            <a:pPr marL="285750" marR="0" lvl="0" indent="-285750" algn="l" rtl="0">
              <a:spcBef>
                <a:spcPct val="0"/>
              </a:spcBef>
              <a:spcAft>
                <a:spcPct val="0"/>
              </a:spcAft>
              <a:buClr>
                <a:srgbClr val="595959"/>
              </a:buClr>
              <a:buSzPts val="2000"/>
              <a:buFont typeface="Arial"/>
              <a:buChar char="•"/>
            </a:pPr>
            <a:r>
              <a:rPr lang="fr-CA" sz="1900" dirty="0" smtClean="0">
                <a:solidFill>
                  <a:srgbClr val="595959"/>
                </a:solidFill>
                <a:latin typeface="Source Sans Pro"/>
                <a:ea typeface="Source Sans Pro"/>
                <a:cs typeface="Source Sans Pro"/>
                <a:sym typeface="Source Sans Pro"/>
              </a:rPr>
              <a:t>Ce qui peut arriver quand on a des conversations franches et courageuses</a:t>
            </a:r>
            <a:endParaRPr lang="fr-CA" sz="1900" dirty="0" smtClean="0"/>
          </a:p>
          <a:p>
            <a:pPr marL="285750" marR="0" lvl="0" indent="-285750" algn="l" rtl="0">
              <a:spcBef>
                <a:spcPct val="0"/>
              </a:spcBef>
              <a:spcAft>
                <a:spcPct val="0"/>
              </a:spcAft>
              <a:buClr>
                <a:srgbClr val="595959"/>
              </a:buClr>
              <a:buSzPts val="2000"/>
              <a:buFont typeface="Arial"/>
              <a:buChar char="•"/>
            </a:pPr>
            <a:r>
              <a:rPr lang="fr-CA" sz="1900" dirty="0" smtClean="0">
                <a:solidFill>
                  <a:srgbClr val="595959"/>
                </a:solidFill>
                <a:latin typeface="Source Sans Pro"/>
                <a:ea typeface="Source Sans Pro"/>
                <a:cs typeface="Source Sans Pro"/>
                <a:sym typeface="Source Sans Pro"/>
              </a:rPr>
              <a:t>La magie de la collaboration</a:t>
            </a:r>
            <a:endParaRPr lang="fr-CA" sz="1900" dirty="0" smtClean="0"/>
          </a:p>
          <a:p>
            <a:pPr marL="285750" marR="0" lvl="0" indent="-285750" algn="l" rtl="0">
              <a:spcBef>
                <a:spcPct val="0"/>
              </a:spcBef>
              <a:spcAft>
                <a:spcPct val="0"/>
              </a:spcAft>
              <a:buClr>
                <a:srgbClr val="595959"/>
              </a:buClr>
              <a:buSzPts val="2000"/>
              <a:buFont typeface="Arial"/>
              <a:buChar char="•"/>
            </a:pPr>
            <a:r>
              <a:rPr lang="fr-CA" sz="1900" dirty="0" smtClean="0">
                <a:solidFill>
                  <a:srgbClr val="595959"/>
                </a:solidFill>
                <a:latin typeface="Source Sans Pro"/>
                <a:ea typeface="Source Sans Pro"/>
                <a:cs typeface="Source Sans Pro"/>
                <a:sym typeface="Source Sans Pro"/>
              </a:rPr>
              <a:t>Les raisons pour lesquelles nous avons besoin de conversations plus franches et courageuses</a:t>
            </a:r>
            <a:endParaRPr lang="fr-CA" sz="1900" dirty="0" smtClean="0"/>
          </a:p>
          <a:p>
            <a:pPr marL="285750" marR="0" lvl="0" indent="-285750" algn="l" rtl="0">
              <a:spcBef>
                <a:spcPct val="0"/>
              </a:spcBef>
              <a:spcAft>
                <a:spcPct val="0"/>
              </a:spcAft>
              <a:buClr>
                <a:srgbClr val="595959"/>
              </a:buClr>
              <a:buSzPts val="2000"/>
              <a:buFont typeface="Arial"/>
              <a:buChar char="•"/>
            </a:pPr>
            <a:r>
              <a:rPr lang="fr-CA" sz="1900" dirty="0" smtClean="0">
                <a:solidFill>
                  <a:srgbClr val="595959"/>
                </a:solidFill>
                <a:latin typeface="Source Sans Pro"/>
                <a:ea typeface="Source Sans Pro"/>
                <a:cs typeface="Source Sans Pro"/>
                <a:sym typeface="Source Sans Pro"/>
              </a:rPr>
              <a:t>Les ingrédients magiques qui donnent de meilleurs résultats</a:t>
            </a:r>
            <a:endParaRPr lang="fr-CA" sz="1900" dirty="0" smtClean="0"/>
          </a:p>
          <a:p>
            <a:pPr marL="285750" marR="0" lvl="0" indent="-285750" algn="l" rtl="0">
              <a:spcBef>
                <a:spcPct val="0"/>
              </a:spcBef>
              <a:spcAft>
                <a:spcPct val="0"/>
              </a:spcAft>
              <a:buClr>
                <a:srgbClr val="595959"/>
              </a:buClr>
              <a:buSzPts val="2000"/>
              <a:buFont typeface="Arial"/>
              <a:buChar char="•"/>
            </a:pPr>
            <a:r>
              <a:rPr lang="fr-CA" sz="1900" dirty="0" smtClean="0">
                <a:solidFill>
                  <a:srgbClr val="595959"/>
                </a:solidFill>
                <a:latin typeface="Source Sans Pro"/>
                <a:ea typeface="Source Sans Pro"/>
                <a:cs typeface="Source Sans Pro"/>
                <a:sym typeface="Source Sans Pro"/>
              </a:rPr>
              <a:t>Le mérite de s’entraîner un peu et d’essayer des choses</a:t>
            </a:r>
            <a:endParaRPr lang="fr-CA" sz="1900" dirty="0"/>
          </a:p>
        </p:txBody>
      </p:sp>
      <p:pic>
        <p:nvPicPr>
          <p:cNvPr id="188" name="Google Shape;188;p4"/>
          <p:cNvPicPr preferRelativeResize="0"/>
          <p:nvPr/>
        </p:nvPicPr>
        <p:blipFill>
          <a:blip r:embed="rId3">
            <a:alphaModFix/>
          </a:blip>
          <a:stretch>
            <a:fillRect/>
          </a:stretch>
        </p:blipFill>
        <p:spPr>
          <a:xfrm>
            <a:off x="0" y="919652"/>
            <a:ext cx="5449593" cy="4223847"/>
          </a:xfrm>
          <a:prstGeom prst="rect">
            <a:avLst/>
          </a:prstGeom>
          <a:noFill/>
          <a:ln>
            <a:noFill/>
          </a:ln>
        </p:spPr>
      </p:pic>
      <p:pic>
        <p:nvPicPr>
          <p:cNvPr id="189" name="Google Shape;189;p4" descr="Graphic of a circle with the words bravely lead in the centre"/>
          <p:cNvPicPr preferRelativeResize="0"/>
          <p:nvPr/>
        </p:nvPicPr>
        <p:blipFill>
          <a:blip r:embed="rId4">
            <a:alphaModFix/>
          </a:blip>
          <a:stretch>
            <a:fillRect/>
          </a:stretch>
        </p:blipFill>
        <p:spPr>
          <a:xfrm>
            <a:off x="0" y="4221685"/>
            <a:ext cx="874182" cy="874182"/>
          </a:xfrm>
          <a:prstGeom prst="rect">
            <a:avLst/>
          </a:prstGeom>
          <a:noFill/>
          <a:ln>
            <a:noFill/>
          </a:ln>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5"/>
          <p:cNvSpPr txBox="1">
            <a:spLocks noGrp="1"/>
          </p:cNvSpPr>
          <p:nvPr>
            <p:ph type="title"/>
          </p:nvPr>
        </p:nvSpPr>
        <p:spPr>
          <a:xfrm>
            <a:off x="4310742" y="1089866"/>
            <a:ext cx="4632960" cy="2954168"/>
          </a:xfrm>
          <a:prstGeom prst="rect">
            <a:avLst/>
          </a:prstGeom>
          <a:noFill/>
          <a:ln>
            <a:noFill/>
          </a:ln>
        </p:spPr>
        <p:txBody>
          <a:bodyPr spcFirstLastPara="1" wrap="square" lIns="91425" tIns="91425" rIns="91425" bIns="91425" anchor="ctr" anchorCtr="0">
            <a:noAutofit/>
          </a:bodyPr>
          <a:lstStyle/>
          <a:p>
            <a:pPr marL="0" lvl="0" indent="0" algn="l" rtl="0">
              <a:spcBef>
                <a:spcPct val="0"/>
              </a:spcBef>
              <a:spcAft>
                <a:spcPct val="0"/>
              </a:spcAft>
              <a:buClr>
                <a:schemeClr val="lt1"/>
              </a:buClr>
              <a:buSzPts val="4800"/>
              <a:buFont typeface="Century Gothic"/>
              <a:buNone/>
            </a:pPr>
            <a:r>
              <a:rPr lang="fr-CA" sz="3200" dirty="0" smtClean="0">
                <a:solidFill>
                  <a:schemeClr val="dk2"/>
                </a:solidFill>
              </a:rPr>
              <a:t>La licorne de la collaboration</a:t>
            </a:r>
            <a:br>
              <a:rPr lang="fr-CA" sz="3200" dirty="0" smtClean="0">
                <a:solidFill>
                  <a:schemeClr val="dk2"/>
                </a:solidFill>
              </a:rPr>
            </a:br>
            <a:r>
              <a:rPr lang="fr-CA" sz="2300" dirty="0" smtClean="0">
                <a:solidFill>
                  <a:srgbClr val="595959"/>
                </a:solidFill>
                <a:latin typeface="Source Sans Pro"/>
                <a:ea typeface="Source Sans Pro"/>
                <a:cs typeface="Source Sans Pro"/>
              </a:rPr>
              <a:t>Améliore le rendement</a:t>
            </a:r>
            <a:r>
              <a:rPr lang="fr-CA" sz="2300" dirty="0">
                <a:solidFill>
                  <a:srgbClr val="595959"/>
                </a:solidFill>
                <a:latin typeface="Source Sans Pro"/>
                <a:ea typeface="Source Sans Pro"/>
                <a:cs typeface="Source Sans Pro"/>
              </a:rPr>
              <a:t/>
            </a:r>
            <a:br>
              <a:rPr lang="fr-CA" sz="2300" dirty="0">
                <a:solidFill>
                  <a:srgbClr val="595959"/>
                </a:solidFill>
                <a:latin typeface="Source Sans Pro"/>
                <a:ea typeface="Source Sans Pro"/>
                <a:cs typeface="Source Sans Pro"/>
              </a:rPr>
            </a:br>
            <a:r>
              <a:rPr lang="fr-CA" sz="2300" dirty="0" smtClean="0">
                <a:solidFill>
                  <a:srgbClr val="595959"/>
                </a:solidFill>
                <a:latin typeface="Source Sans Pro"/>
                <a:ea typeface="Source Sans Pro"/>
                <a:cs typeface="Source Sans Pro"/>
              </a:rPr>
              <a:t>Donne de meilleurs </a:t>
            </a:r>
            <a:r>
              <a:rPr lang="fr-CA" sz="2300" dirty="0">
                <a:solidFill>
                  <a:srgbClr val="595959"/>
                </a:solidFill>
                <a:latin typeface="Source Sans Pro"/>
                <a:ea typeface="Source Sans Pro"/>
                <a:cs typeface="Source Sans Pro"/>
              </a:rPr>
              <a:t>résultats</a:t>
            </a:r>
            <a:br>
              <a:rPr lang="fr-CA" sz="2300" dirty="0">
                <a:solidFill>
                  <a:srgbClr val="595959"/>
                </a:solidFill>
                <a:latin typeface="Source Sans Pro"/>
                <a:ea typeface="Source Sans Pro"/>
                <a:cs typeface="Source Sans Pro"/>
              </a:rPr>
            </a:br>
            <a:r>
              <a:rPr lang="fr-CA" sz="2300" dirty="0" smtClean="0">
                <a:solidFill>
                  <a:srgbClr val="595959"/>
                </a:solidFill>
                <a:latin typeface="Source Sans Pro"/>
                <a:ea typeface="Source Sans Pro"/>
                <a:cs typeface="Source Sans Pro"/>
              </a:rPr>
              <a:t>Laisse une impression de crédibilité et de </a:t>
            </a:r>
            <a:r>
              <a:rPr lang="fr-CA" sz="2300" dirty="0">
                <a:solidFill>
                  <a:srgbClr val="595959"/>
                </a:solidFill>
                <a:latin typeface="Source Sans Pro"/>
                <a:ea typeface="Source Sans Pro"/>
                <a:cs typeface="Source Sans Pro"/>
              </a:rPr>
              <a:t>confiance</a:t>
            </a:r>
            <a:br>
              <a:rPr lang="fr-CA" sz="2300" dirty="0">
                <a:solidFill>
                  <a:srgbClr val="595959"/>
                </a:solidFill>
                <a:latin typeface="Source Sans Pro"/>
                <a:ea typeface="Source Sans Pro"/>
                <a:cs typeface="Source Sans Pro"/>
              </a:rPr>
            </a:br>
            <a:r>
              <a:rPr lang="fr-CA" sz="2300" dirty="0" smtClean="0">
                <a:solidFill>
                  <a:srgbClr val="595959"/>
                </a:solidFill>
                <a:latin typeface="Source Sans Pro"/>
                <a:ea typeface="Source Sans Pro"/>
                <a:cs typeface="Source Sans Pro"/>
              </a:rPr>
              <a:t>Conduit à de meilleures </a:t>
            </a:r>
            <a:r>
              <a:rPr lang="fr-CA" sz="2300" dirty="0">
                <a:solidFill>
                  <a:srgbClr val="595959"/>
                </a:solidFill>
                <a:latin typeface="Source Sans Pro"/>
                <a:ea typeface="Source Sans Pro"/>
                <a:cs typeface="Source Sans Pro"/>
              </a:rPr>
              <a:t>décisions à long terme</a:t>
            </a:r>
            <a:br>
              <a:rPr lang="fr-CA" sz="2300" dirty="0">
                <a:solidFill>
                  <a:srgbClr val="595959"/>
                </a:solidFill>
                <a:latin typeface="Source Sans Pro"/>
                <a:ea typeface="Source Sans Pro"/>
                <a:cs typeface="Source Sans Pro"/>
              </a:rPr>
            </a:br>
            <a:r>
              <a:rPr lang="fr-CA" sz="2300" dirty="0" smtClean="0">
                <a:solidFill>
                  <a:srgbClr val="595959"/>
                </a:solidFill>
                <a:latin typeface="Source Sans Pro"/>
                <a:ea typeface="Source Sans Pro"/>
                <a:cs typeface="Source Sans Pro"/>
              </a:rPr>
              <a:t>A un effet </a:t>
            </a:r>
            <a:r>
              <a:rPr lang="fr-CA" sz="2300" dirty="0">
                <a:solidFill>
                  <a:srgbClr val="595959"/>
                </a:solidFill>
                <a:latin typeface="Source Sans Pro"/>
                <a:ea typeface="Source Sans Pro"/>
                <a:cs typeface="Source Sans Pro"/>
              </a:rPr>
              <a:t>positif </a:t>
            </a:r>
            <a:br>
              <a:rPr lang="fr-CA" sz="2300" dirty="0">
                <a:solidFill>
                  <a:srgbClr val="595959"/>
                </a:solidFill>
                <a:latin typeface="Source Sans Pro"/>
                <a:ea typeface="Source Sans Pro"/>
                <a:cs typeface="Source Sans Pro"/>
              </a:rPr>
            </a:br>
            <a:r>
              <a:rPr lang="fr-CA" sz="2300" dirty="0" smtClean="0">
                <a:solidFill>
                  <a:srgbClr val="595959"/>
                </a:solidFill>
                <a:latin typeface="Source Sans Pro"/>
                <a:ea typeface="Source Sans Pro"/>
                <a:cs typeface="Source Sans Pro"/>
              </a:rPr>
              <a:t>Crée des </a:t>
            </a:r>
            <a:r>
              <a:rPr lang="fr-CA" sz="2300" dirty="0">
                <a:solidFill>
                  <a:srgbClr val="595959"/>
                </a:solidFill>
                <a:latin typeface="Source Sans Pro"/>
                <a:ea typeface="Source Sans Pro"/>
                <a:cs typeface="Source Sans Pro"/>
              </a:rPr>
              <a:t>partenariats et </a:t>
            </a:r>
            <a:r>
              <a:rPr lang="fr-CA" sz="2300" dirty="0" smtClean="0">
                <a:solidFill>
                  <a:srgbClr val="595959"/>
                </a:solidFill>
                <a:latin typeface="Source Sans Pro"/>
                <a:ea typeface="Source Sans Pro"/>
                <a:cs typeface="Source Sans Pro"/>
              </a:rPr>
              <a:t>élargit le </a:t>
            </a:r>
            <a:r>
              <a:rPr lang="fr-CA" sz="2300" dirty="0">
                <a:solidFill>
                  <a:srgbClr val="595959"/>
                </a:solidFill>
                <a:latin typeface="Source Sans Pro"/>
                <a:ea typeface="Source Sans Pro"/>
                <a:cs typeface="Source Sans Pro"/>
              </a:rPr>
              <a:t>réseau</a:t>
            </a:r>
            <a:br>
              <a:rPr lang="fr-CA" sz="2300" dirty="0">
                <a:solidFill>
                  <a:srgbClr val="595959"/>
                </a:solidFill>
                <a:latin typeface="Source Sans Pro"/>
                <a:ea typeface="Source Sans Pro"/>
                <a:cs typeface="Source Sans Pro"/>
              </a:rPr>
            </a:br>
            <a:r>
              <a:rPr lang="fr-CA" sz="2300" dirty="0" smtClean="0">
                <a:solidFill>
                  <a:srgbClr val="595959"/>
                </a:solidFill>
                <a:latin typeface="Source Sans Pro"/>
                <a:ea typeface="Source Sans Pro"/>
                <a:cs typeface="Source Sans Pro"/>
              </a:rPr>
              <a:t>Résout des </a:t>
            </a:r>
            <a:r>
              <a:rPr lang="fr-CA" sz="2300" dirty="0">
                <a:solidFill>
                  <a:srgbClr val="595959"/>
                </a:solidFill>
                <a:latin typeface="Source Sans Pro"/>
                <a:ea typeface="Source Sans Pro"/>
                <a:cs typeface="Source Sans Pro"/>
              </a:rPr>
              <a:t>problèmes complexes avec </a:t>
            </a:r>
            <a:r>
              <a:rPr lang="fr-CA" sz="2300" dirty="0" smtClean="0">
                <a:solidFill>
                  <a:srgbClr val="595959"/>
                </a:solidFill>
                <a:latin typeface="Source Sans Pro"/>
                <a:ea typeface="Source Sans Pro"/>
                <a:cs typeface="Source Sans Pro"/>
              </a:rPr>
              <a:t>l’aide des autres</a:t>
            </a:r>
            <a:endParaRPr lang="fr-CA" sz="2300" dirty="0">
              <a:solidFill>
                <a:srgbClr val="595959"/>
              </a:solidFill>
              <a:latin typeface="Source Sans Pro"/>
              <a:ea typeface="Source Sans Pro"/>
              <a:cs typeface="Source Sans Pro"/>
            </a:endParaRPr>
          </a:p>
        </p:txBody>
      </p:sp>
      <p:pic>
        <p:nvPicPr>
          <p:cNvPr id="195" name="Google Shape;195;p5"/>
          <p:cNvPicPr preferRelativeResize="0"/>
          <p:nvPr/>
        </p:nvPicPr>
        <p:blipFill>
          <a:blip r:embed="rId3">
            <a:alphaModFix/>
          </a:blip>
          <a:stretch>
            <a:fillRect/>
          </a:stretch>
        </p:blipFill>
        <p:spPr>
          <a:xfrm>
            <a:off x="-1" y="0"/>
            <a:ext cx="4310743" cy="5133900"/>
          </a:xfrm>
          <a:prstGeom prst="rect">
            <a:avLst/>
          </a:prstGeom>
          <a:noFill/>
          <a:ln>
            <a:noFill/>
          </a:ln>
        </p:spPr>
      </p:pic>
      <p:pic>
        <p:nvPicPr>
          <p:cNvPr id="196" name="Google Shape;196;p5" descr="Graphic of a circle with the words bravely lead in the centre"/>
          <p:cNvPicPr preferRelativeResize="0"/>
          <p:nvPr/>
        </p:nvPicPr>
        <p:blipFill>
          <a:blip r:embed="rId4">
            <a:alphaModFix/>
          </a:blip>
          <a:stretch>
            <a:fillRect/>
          </a:stretch>
        </p:blipFill>
        <p:spPr>
          <a:xfrm>
            <a:off x="69257" y="4259718"/>
            <a:ext cx="874182" cy="874182"/>
          </a:xfrm>
          <a:prstGeom prst="rect">
            <a:avLst/>
          </a:prstGeom>
          <a:noFill/>
          <a:ln>
            <a:noFill/>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6"/>
          <p:cNvSpPr txBox="1">
            <a:spLocks noGrp="1"/>
          </p:cNvSpPr>
          <p:nvPr>
            <p:ph type="title"/>
          </p:nvPr>
        </p:nvSpPr>
        <p:spPr>
          <a:xfrm>
            <a:off x="283103" y="712141"/>
            <a:ext cx="6244200" cy="3835500"/>
          </a:xfrm>
          <a:prstGeom prst="rect">
            <a:avLst/>
          </a:prstGeom>
          <a:noFill/>
          <a:ln>
            <a:noFill/>
          </a:ln>
        </p:spPr>
        <p:txBody>
          <a:bodyPr spcFirstLastPara="1" wrap="square" lIns="91425" tIns="91425" rIns="91425" bIns="91425" anchor="ctr" anchorCtr="0">
            <a:noAutofit/>
          </a:bodyPr>
          <a:lstStyle/>
          <a:p>
            <a:pPr marL="0" lvl="0" indent="0" algn="l" rtl="0">
              <a:spcBef>
                <a:spcPct val="0"/>
              </a:spcBef>
              <a:spcAft>
                <a:spcPct val="0"/>
              </a:spcAft>
              <a:buClr>
                <a:schemeClr val="lt1"/>
              </a:buClr>
              <a:buSzPts val="4800"/>
              <a:buFont typeface="Century Gothic"/>
              <a:buNone/>
            </a:pPr>
            <a:endParaRPr/>
          </a:p>
        </p:txBody>
      </p:sp>
      <p:pic>
        <p:nvPicPr>
          <p:cNvPr id="202" name="Google Shape;202;p6"/>
          <p:cNvPicPr preferRelativeResize="0"/>
          <p:nvPr/>
        </p:nvPicPr>
        <p:blipFill>
          <a:blip r:embed="rId3">
            <a:alphaModFix/>
          </a:blip>
          <a:stretch>
            <a:fillRect/>
          </a:stretch>
        </p:blipFill>
        <p:spPr>
          <a:xfrm>
            <a:off x="0" y="0"/>
            <a:ext cx="9530757" cy="5143500"/>
          </a:xfrm>
          <a:prstGeom prst="rect">
            <a:avLst/>
          </a:prstGeom>
          <a:noFill/>
          <a:ln>
            <a:noFill/>
          </a:ln>
        </p:spPr>
      </p:pic>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7"/>
          <p:cNvSpPr txBox="1">
            <a:spLocks noGrp="1"/>
          </p:cNvSpPr>
          <p:nvPr>
            <p:ph type="title"/>
          </p:nvPr>
        </p:nvSpPr>
        <p:spPr>
          <a:xfrm>
            <a:off x="148346" y="60502"/>
            <a:ext cx="7633646" cy="3835500"/>
          </a:xfrm>
          <a:prstGeom prst="rect">
            <a:avLst/>
          </a:prstGeom>
          <a:noFill/>
          <a:ln>
            <a:noFill/>
          </a:ln>
        </p:spPr>
        <p:txBody>
          <a:bodyPr spcFirstLastPara="1" wrap="square" lIns="91425" tIns="91425" rIns="91425" bIns="91425" anchor="t" anchorCtr="0">
            <a:noAutofit/>
          </a:bodyPr>
          <a:lstStyle/>
          <a:p>
            <a:pPr marL="0" lvl="0" indent="0" algn="l" rtl="0">
              <a:spcBef>
                <a:spcPct val="0"/>
              </a:spcBef>
              <a:spcAft>
                <a:spcPct val="0"/>
              </a:spcAft>
              <a:buSzPts val="4800"/>
              <a:buFont typeface="Century Gothic"/>
              <a:buNone/>
            </a:pPr>
            <a:r>
              <a:rPr lang="fr-CA" sz="3000" dirty="0" smtClean="0">
                <a:solidFill>
                  <a:schemeClr val="accent5"/>
                </a:solidFill>
              </a:rPr>
              <a:t>Le</a:t>
            </a:r>
            <a:r>
              <a:rPr lang="fr-CA" sz="3000" dirty="0" smtClean="0">
                <a:solidFill>
                  <a:schemeClr val="accent2"/>
                </a:solidFill>
              </a:rPr>
              <a:t> QUOI </a:t>
            </a:r>
            <a:r>
              <a:rPr lang="fr-CA" sz="3000" dirty="0" smtClean="0">
                <a:solidFill>
                  <a:schemeClr val="accent5"/>
                </a:solidFill>
              </a:rPr>
              <a:t>(ce à quoi nous sommes confrontés) n’est pas la même chose que le </a:t>
            </a:r>
            <a:r>
              <a:rPr lang="fr-CA" sz="3000" dirty="0" smtClean="0">
                <a:solidFill>
                  <a:schemeClr val="accent2"/>
                </a:solidFill>
              </a:rPr>
              <a:t>COMMENT </a:t>
            </a:r>
            <a:r>
              <a:rPr lang="fr-CA" sz="3000" dirty="0" smtClean="0">
                <a:solidFill>
                  <a:schemeClr val="accent5"/>
                </a:solidFill>
              </a:rPr>
              <a:t>(la façon dont nous abordons la difficulté). </a:t>
            </a:r>
            <a:endParaRPr lang="fr-CA" sz="3000" dirty="0">
              <a:solidFill>
                <a:schemeClr val="accent5"/>
              </a:solidFill>
            </a:endParaRPr>
          </a:p>
        </p:txBody>
      </p:sp>
      <p:grpSp>
        <p:nvGrpSpPr>
          <p:cNvPr id="208" name="Google Shape;208;p7"/>
          <p:cNvGrpSpPr/>
          <p:nvPr/>
        </p:nvGrpSpPr>
        <p:grpSpPr>
          <a:xfrm>
            <a:off x="3352800" y="2168292"/>
            <a:ext cx="5233765" cy="2760171"/>
            <a:chOff x="6701473" y="154766"/>
            <a:chExt cx="2235510" cy="2760171"/>
          </a:xfrm>
        </p:grpSpPr>
        <p:pic>
          <p:nvPicPr>
            <p:cNvPr id="209" name="Google Shape;209;p7"/>
            <p:cNvPicPr preferRelativeResize="0"/>
            <p:nvPr/>
          </p:nvPicPr>
          <p:blipFill>
            <a:blip r:embed="rId3">
              <a:alphaModFix/>
            </a:blip>
            <a:stretch>
              <a:fillRect/>
            </a:stretch>
          </p:blipFill>
          <p:spPr>
            <a:xfrm>
              <a:off x="6701473" y="409943"/>
              <a:ext cx="2235510" cy="2504994"/>
            </a:xfrm>
            <a:prstGeom prst="rect">
              <a:avLst/>
            </a:prstGeom>
            <a:noFill/>
            <a:ln>
              <a:noFill/>
            </a:ln>
          </p:spPr>
        </p:pic>
        <p:pic>
          <p:nvPicPr>
            <p:cNvPr id="210" name="Google Shape;210;p7" descr="Piece of duct tape sticking a note to the slide"/>
            <p:cNvPicPr preferRelativeResize="0"/>
            <p:nvPr/>
          </p:nvPicPr>
          <p:blipFill>
            <a:blip r:embed="rId4">
              <a:alphaModFix/>
            </a:blip>
            <a:srcRect l="9243" t="5926" r="2118" b="10011"/>
            <a:stretch>
              <a:fillRect/>
            </a:stretch>
          </p:blipFill>
          <p:spPr>
            <a:xfrm rot="154826">
              <a:off x="7370663" y="178822"/>
              <a:ext cx="1077273" cy="382687"/>
            </a:xfrm>
            <a:prstGeom prst="rect">
              <a:avLst/>
            </a:prstGeom>
            <a:noFill/>
            <a:ln>
              <a:noFill/>
            </a:ln>
          </p:spPr>
        </p:pic>
        <p:sp>
          <p:nvSpPr>
            <p:cNvPr id="211" name="Google Shape;211;p7"/>
            <p:cNvSpPr txBox="1"/>
            <p:nvPr/>
          </p:nvSpPr>
          <p:spPr>
            <a:xfrm>
              <a:off x="6779587" y="558224"/>
              <a:ext cx="2007934" cy="2004000"/>
            </a:xfrm>
            <a:prstGeom prst="rect">
              <a:avLst/>
            </a:prstGeom>
            <a:noFill/>
            <a:ln>
              <a:noFill/>
            </a:ln>
          </p:spPr>
          <p:txBody>
            <a:bodyPr spcFirstLastPara="1" wrap="square" lIns="91425" tIns="91425" rIns="91425" bIns="91425" anchor="t" anchorCtr="0">
              <a:noAutofit/>
            </a:bodyPr>
            <a:lstStyle/>
            <a:p>
              <a:pPr marL="0" marR="0" lvl="0" indent="0" algn="r" rtl="0">
                <a:spcBef>
                  <a:spcPct val="0"/>
                </a:spcBef>
                <a:spcAft>
                  <a:spcPct val="0"/>
                </a:spcAft>
                <a:buClr>
                  <a:schemeClr val="dk2"/>
                </a:buClr>
                <a:buSzPts val="1100"/>
                <a:buFont typeface="Arial"/>
                <a:buNone/>
              </a:pPr>
              <a:r>
                <a:rPr lang="fr-CA" sz="2300" dirty="0" smtClean="0">
                  <a:solidFill>
                    <a:srgbClr val="595959"/>
                  </a:solidFill>
                  <a:latin typeface="Source Sans Pro"/>
                  <a:ea typeface="Source Sans Pro"/>
                  <a:cs typeface="Source Sans Pro"/>
                  <a:sym typeface="Source Sans Pro"/>
                </a:rPr>
                <a:t>Quoi = le sujet, la question, les nombreux faits de la situation.</a:t>
              </a:r>
              <a:endParaRPr lang="fr-CA" sz="2300" dirty="0" smtClean="0"/>
            </a:p>
            <a:p>
              <a:pPr marL="0" marR="0" lvl="0" indent="0" algn="r" rtl="0">
                <a:spcBef>
                  <a:spcPct val="0"/>
                </a:spcBef>
                <a:spcAft>
                  <a:spcPct val="0"/>
                </a:spcAft>
                <a:buClr>
                  <a:schemeClr val="dk2"/>
                </a:buClr>
                <a:buSzPts val="1100"/>
                <a:buFont typeface="Arial"/>
                <a:buNone/>
              </a:pPr>
              <a:endParaRPr lang="fr-CA" sz="2300" dirty="0" smtClean="0">
                <a:solidFill>
                  <a:srgbClr val="595959"/>
                </a:solidFill>
                <a:latin typeface="Source Sans Pro"/>
                <a:ea typeface="Source Sans Pro"/>
                <a:cs typeface="Source Sans Pro"/>
                <a:sym typeface="Source Sans Pro"/>
              </a:endParaRPr>
            </a:p>
            <a:p>
              <a:pPr marL="0" marR="0" lvl="0" indent="0" algn="r" rtl="0">
                <a:spcBef>
                  <a:spcPct val="0"/>
                </a:spcBef>
                <a:spcAft>
                  <a:spcPct val="0"/>
                </a:spcAft>
                <a:buClr>
                  <a:schemeClr val="dk2"/>
                </a:buClr>
                <a:buSzPts val="1100"/>
                <a:buFont typeface="Arial"/>
                <a:buNone/>
              </a:pPr>
              <a:r>
                <a:rPr lang="fr-CA" sz="2300" dirty="0" smtClean="0">
                  <a:solidFill>
                    <a:srgbClr val="595959"/>
                  </a:solidFill>
                  <a:latin typeface="Source Sans Pro"/>
                  <a:ea typeface="Source Sans Pro"/>
                  <a:cs typeface="Source Sans Pro"/>
                  <a:sym typeface="Source Sans Pro"/>
                </a:rPr>
                <a:t>Comment = comment nous travaillons avec d’autres pour aborder ces questions et difficultés.</a:t>
              </a:r>
              <a:endParaRPr lang="fr-CA" sz="2300" dirty="0"/>
            </a:p>
          </p:txBody>
        </p:sp>
      </p:grpSp>
      <p:pic>
        <p:nvPicPr>
          <p:cNvPr id="212" name="Google Shape;212;p7" descr="Graphic of a circle with the words bravely lead in the centre"/>
          <p:cNvPicPr preferRelativeResize="0"/>
          <p:nvPr/>
        </p:nvPicPr>
        <p:blipFill>
          <a:blip r:embed="rId5">
            <a:alphaModFix/>
          </a:blip>
          <a:stretch>
            <a:fillRect/>
          </a:stretch>
        </p:blipFill>
        <p:spPr>
          <a:xfrm>
            <a:off x="0" y="4248715"/>
            <a:ext cx="874182" cy="874182"/>
          </a:xfrm>
          <a:prstGeom prst="rect">
            <a:avLst/>
          </a:prstGeom>
          <a:noFill/>
          <a:ln>
            <a:noFill/>
          </a:ln>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8"/>
          <p:cNvPicPr preferRelativeResize="0"/>
          <p:nvPr/>
        </p:nvPicPr>
        <p:blipFill>
          <a:blip r:embed="rId3">
            <a:alphaModFix/>
          </a:blip>
          <a:stretch>
            <a:fillRect/>
          </a:stretch>
        </p:blipFill>
        <p:spPr>
          <a:xfrm>
            <a:off x="0" y="0"/>
            <a:ext cx="5521234" cy="5112814"/>
          </a:xfrm>
          <a:prstGeom prst="rect">
            <a:avLst/>
          </a:prstGeom>
          <a:noFill/>
          <a:ln>
            <a:noFill/>
          </a:ln>
        </p:spPr>
      </p:pic>
      <p:sp>
        <p:nvSpPr>
          <p:cNvPr id="218" name="Google Shape;218;p8"/>
          <p:cNvSpPr/>
          <p:nvPr/>
        </p:nvSpPr>
        <p:spPr>
          <a:xfrm rot="10800000">
            <a:off x="4685211" y="2002970"/>
            <a:ext cx="2926080" cy="568779"/>
          </a:xfrm>
          <a:prstGeom prst="rightArrow">
            <a:avLst>
              <a:gd name="adj1" fmla="val 50000"/>
              <a:gd name="adj2" fmla="val 50000"/>
            </a:avLst>
          </a:prstGeom>
          <a:solidFill>
            <a:schemeClr val="accent1"/>
          </a:solidFill>
          <a:ln w="19050" cap="rnd" cmpd="sng">
            <a:solidFill>
              <a:srgbClr val="800F0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ct val="0"/>
              </a:spcBef>
              <a:spcAft>
                <a:spcPct val="0"/>
              </a:spcAft>
              <a:buNone/>
            </a:pPr>
            <a:endParaRPr sz="1800">
              <a:solidFill>
                <a:schemeClr val="lt1"/>
              </a:solidFill>
              <a:latin typeface="Century Gothic"/>
              <a:ea typeface="Century Gothic"/>
              <a:cs typeface="Century Gothic"/>
              <a:sym typeface="Century Gothic"/>
            </a:endParaRPr>
          </a:p>
        </p:txBody>
      </p:sp>
      <p:pic>
        <p:nvPicPr>
          <p:cNvPr id="219" name="Google Shape;219;p8" descr="Graphic of a circle with the words bravely lead in the centre"/>
          <p:cNvPicPr preferRelativeResize="0"/>
          <p:nvPr/>
        </p:nvPicPr>
        <p:blipFill>
          <a:blip r:embed="rId4">
            <a:alphaModFix/>
          </a:blip>
          <a:stretch>
            <a:fillRect/>
          </a:stretch>
        </p:blipFill>
        <p:spPr>
          <a:xfrm>
            <a:off x="8150811" y="4186381"/>
            <a:ext cx="874182" cy="874182"/>
          </a:xfrm>
          <a:prstGeom prst="rect">
            <a:avLst/>
          </a:prstGeom>
          <a:noFill/>
          <a:ln>
            <a:noFill/>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9"/>
          <p:cNvSpPr txBox="1">
            <a:spLocks noGrp="1"/>
          </p:cNvSpPr>
          <p:nvPr>
            <p:ph type="title"/>
          </p:nvPr>
        </p:nvSpPr>
        <p:spPr>
          <a:xfrm>
            <a:off x="283103" y="712141"/>
            <a:ext cx="8756394" cy="3835500"/>
          </a:xfrm>
          <a:prstGeom prst="rect">
            <a:avLst/>
          </a:prstGeom>
          <a:noFill/>
          <a:ln>
            <a:noFill/>
          </a:ln>
        </p:spPr>
        <p:txBody>
          <a:bodyPr spcFirstLastPara="1" wrap="square" lIns="91425" tIns="91425" rIns="91425" bIns="91425" anchor="ctr" anchorCtr="0">
            <a:noAutofit/>
          </a:bodyPr>
          <a:lstStyle/>
          <a:p>
            <a:pPr marL="0" lvl="0" indent="0" algn="l" rtl="0">
              <a:spcBef>
                <a:spcPct val="0"/>
              </a:spcBef>
              <a:spcAft>
                <a:spcPct val="0"/>
              </a:spcAft>
              <a:buClr>
                <a:schemeClr val="lt1"/>
              </a:buClr>
              <a:buSzPts val="4800"/>
              <a:buFont typeface="Century Gothic"/>
              <a:buNone/>
            </a:pPr>
            <a:r>
              <a:rPr lang="fr-CA" sz="3600" dirty="0" smtClean="0">
                <a:solidFill>
                  <a:schemeClr val="accent2"/>
                </a:solidFill>
              </a:rPr>
              <a:t>-Clivage social croissant</a:t>
            </a:r>
            <a:br>
              <a:rPr lang="fr-CA" sz="3600" dirty="0" smtClean="0">
                <a:solidFill>
                  <a:schemeClr val="accent2"/>
                </a:solidFill>
              </a:rPr>
            </a:br>
            <a:r>
              <a:rPr lang="fr-CA" sz="3600" dirty="0" smtClean="0">
                <a:solidFill>
                  <a:schemeClr val="accent5"/>
                </a:solidFill>
              </a:rPr>
              <a:t>-Polarisation</a:t>
            </a:r>
            <a:r>
              <a:rPr lang="fr-CA" sz="3600" dirty="0" smtClean="0">
                <a:solidFill>
                  <a:schemeClr val="accent2"/>
                </a:solidFill>
              </a:rPr>
              <a:t/>
            </a:r>
            <a:br>
              <a:rPr lang="fr-CA" sz="3600" dirty="0" smtClean="0">
                <a:solidFill>
                  <a:schemeClr val="accent2"/>
                </a:solidFill>
              </a:rPr>
            </a:br>
            <a:r>
              <a:rPr lang="fr-CA" sz="3600" dirty="0" smtClean="0">
                <a:solidFill>
                  <a:srgbClr val="595959"/>
                </a:solidFill>
              </a:rPr>
              <a:t>-Toxicité</a:t>
            </a:r>
            <a:r>
              <a:rPr lang="fr-CA" sz="3600" dirty="0" smtClean="0">
                <a:solidFill>
                  <a:schemeClr val="accent2"/>
                </a:solidFill>
              </a:rPr>
              <a:t/>
            </a:r>
            <a:br>
              <a:rPr lang="fr-CA" sz="3600" dirty="0" smtClean="0">
                <a:solidFill>
                  <a:schemeClr val="accent2"/>
                </a:solidFill>
              </a:rPr>
            </a:br>
            <a:r>
              <a:rPr lang="fr-CA" sz="3600" dirty="0" smtClean="0">
                <a:solidFill>
                  <a:schemeClr val="dk2"/>
                </a:solidFill>
              </a:rPr>
              <a:t>-Blâme et honte publics</a:t>
            </a:r>
            <a:r>
              <a:rPr lang="fr-CA" sz="3600" dirty="0" smtClean="0">
                <a:solidFill>
                  <a:schemeClr val="accent2"/>
                </a:solidFill>
              </a:rPr>
              <a:t/>
            </a:r>
            <a:br>
              <a:rPr lang="fr-CA" sz="3600" dirty="0" smtClean="0">
                <a:solidFill>
                  <a:schemeClr val="accent2"/>
                </a:solidFill>
              </a:rPr>
            </a:br>
            <a:r>
              <a:rPr lang="fr-CA" sz="3600" dirty="0" smtClean="0">
                <a:solidFill>
                  <a:schemeClr val="accent2"/>
                </a:solidFill>
              </a:rPr>
              <a:t>-Érosion du tissu social</a:t>
            </a:r>
            <a:br>
              <a:rPr lang="fr-CA" sz="3600" dirty="0" smtClean="0">
                <a:solidFill>
                  <a:schemeClr val="accent2"/>
                </a:solidFill>
              </a:rPr>
            </a:br>
            <a:r>
              <a:rPr lang="fr-CA" sz="3600" dirty="0" smtClean="0">
                <a:solidFill>
                  <a:schemeClr val="accent5"/>
                </a:solidFill>
              </a:rPr>
              <a:t>-Méfiance</a:t>
            </a:r>
            <a:r>
              <a:rPr lang="fr-CA" sz="3600" dirty="0" smtClean="0">
                <a:solidFill>
                  <a:schemeClr val="accent2"/>
                </a:solidFill>
              </a:rPr>
              <a:t/>
            </a:r>
            <a:br>
              <a:rPr lang="fr-CA" sz="3600" dirty="0" smtClean="0">
                <a:solidFill>
                  <a:schemeClr val="accent2"/>
                </a:solidFill>
              </a:rPr>
            </a:br>
            <a:r>
              <a:rPr lang="fr-CA" sz="3600" dirty="0" smtClean="0">
                <a:solidFill>
                  <a:srgbClr val="595959"/>
                </a:solidFill>
              </a:rPr>
              <a:t>-Problèmes de santé mentale </a:t>
            </a:r>
            <a:r>
              <a:rPr lang="fr-CA" sz="3600" dirty="0" smtClean="0">
                <a:solidFill>
                  <a:schemeClr val="accent2"/>
                </a:solidFill>
              </a:rPr>
              <a:t/>
            </a:r>
            <a:br>
              <a:rPr lang="fr-CA" sz="3600" dirty="0" smtClean="0">
                <a:solidFill>
                  <a:schemeClr val="accent2"/>
                </a:solidFill>
              </a:rPr>
            </a:br>
            <a:r>
              <a:rPr lang="fr-CA" sz="3600" dirty="0" smtClean="0">
                <a:solidFill>
                  <a:schemeClr val="dk2"/>
                </a:solidFill>
              </a:rPr>
              <a:t>-Évolution des normes sociales </a:t>
            </a:r>
            <a:endParaRPr lang="fr-CA" sz="3600" dirty="0">
              <a:solidFill>
                <a:schemeClr val="dk2"/>
              </a:solidFill>
            </a:endParaRPr>
          </a:p>
        </p:txBody>
      </p:sp>
      <p:pic>
        <p:nvPicPr>
          <p:cNvPr id="225" name="Google Shape;225;p9" descr="Graphic of a circle with the words bravely lead in the centre"/>
          <p:cNvPicPr preferRelativeResize="0"/>
          <p:nvPr/>
        </p:nvPicPr>
        <p:blipFill>
          <a:blip r:embed="rId3">
            <a:alphaModFix/>
          </a:blip>
          <a:stretch>
            <a:fillRect/>
          </a:stretch>
        </p:blipFill>
        <p:spPr>
          <a:xfrm>
            <a:off x="8165315" y="4269318"/>
            <a:ext cx="874182" cy="874182"/>
          </a:xfrm>
          <a:prstGeom prst="rect">
            <a:avLst/>
          </a:prstGeom>
          <a:noFill/>
          <a:ln>
            <a:noFill/>
          </a:ln>
        </p:spPr>
      </p:pic>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2.9200.0"/>
  <p:tag name="AS_RELEASE_DATE" val="2022.03.14"/>
  <p:tag name="AS_TITLE" val="Aspose.Slides for .NET 4.0 Client Profile"/>
  <p:tag name="AS_VERSION" val="22.3"/>
</p:tagLst>
</file>

<file path=ppt/theme/theme1.xml><?xml version="1.0" encoding="utf-8"?>
<a:theme xmlns:a="http://schemas.openxmlformats.org/drawingml/2006/main"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on">
  <a:themeElements>
    <a:clrScheme name="Ion">
      <a:dk1>
        <a:srgbClr val="000000"/>
      </a:dk1>
      <a:lt1>
        <a:srgbClr val="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Ion override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CB8B2A13F417274DB57A0E5854E19A30" ma:contentTypeVersion="18" ma:contentTypeDescription="Create a new document." ma:contentTypeScope="" ma:versionID="a1d004dfb792d940317428f607b49b62">
  <xsd:schema xmlns:xsd="http://www.w3.org/2001/XMLSchema" xmlns:xs="http://www.w3.org/2001/XMLSchema" xmlns:p="http://schemas.microsoft.com/office/2006/metadata/properties" xmlns:ns2="0f3cbd1f-ae66-49d0-b061-35c7c86e6177" xmlns:ns3="e6e95b60-cd45-4350-8eb7-f150ac157648" targetNamespace="http://schemas.microsoft.com/office/2006/metadata/properties" ma:root="true" ma:fieldsID="a73b28ac9998d01943cb401b2316aaf0" ns2:_="" ns3:_="">
    <xsd:import namespace="0f3cbd1f-ae66-49d0-b061-35c7c86e6177"/>
    <xsd:import namespace="e6e95b60-cd45-4350-8eb7-f150ac157648"/>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LengthInSeconds" minOccurs="0"/>
                <xsd:element ref="ns3:MediaServiceLocation" minOccurs="0"/>
                <xsd:element ref="ns2:TaxKeywordTaxHTField" minOccurs="0"/>
                <xsd:element ref="ns2:TaxCatchAll" minOccurs="0"/>
                <xsd:element ref="ns3: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f3cbd1f-ae66-49d0-b061-35c7c86e617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KeywordTaxHTField" ma:index="22" nillable="true" ma:taxonomy="true" ma:internalName="TaxKeywordTaxHTField" ma:taxonomyFieldName="TaxKeyword" ma:displayName="Enterprise Keywords" ma:fieldId="{23f27201-bee3-471e-b2e7-b64fd8b7ca38}" ma:taxonomyMulti="true" ma:sspId="362aa733-2270-4351-8ca3-f9ded615cea7" ma:termSetId="00000000-0000-0000-0000-000000000000" ma:anchorId="00000000-0000-0000-0000-000000000000" ma:open="true" ma:isKeyword="true">
      <xsd:complexType>
        <xsd:sequence>
          <xsd:element ref="pc:Terms" minOccurs="0" maxOccurs="1"/>
        </xsd:sequence>
      </xsd:complexType>
    </xsd:element>
    <xsd:element name="TaxCatchAll" ma:index="23" nillable="true" ma:displayName="Taxonomy Catch All Column" ma:hidden="true" ma:list="{ea517dcc-5410-49ba-885f-4daf40540b3b}" ma:internalName="TaxCatchAll" ma:showField="CatchAllData" ma:web="0f3cbd1f-ae66-49d0-b061-35c7c86e617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6e95b60-cd45-4350-8eb7-f150ac157648"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362aa733-2270-4351-8ca3-f9ded615cea7"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f3cbd1f-ae66-49d0-b061-35c7c86e6177" xsi:nil="true"/>
    <lcf76f155ced4ddcb4097134ff3c332f xmlns="e6e95b60-cd45-4350-8eb7-f150ac157648">
      <Terms xmlns="http://schemas.microsoft.com/office/infopath/2007/PartnerControls"/>
    </lcf76f155ced4ddcb4097134ff3c332f>
    <TaxKeywordTaxHTField xmlns="0f3cbd1f-ae66-49d0-b061-35c7c86e6177">
      <Terms xmlns="http://schemas.microsoft.com/office/infopath/2007/PartnerControls"/>
    </TaxKeywordTaxHTField>
  </documentManagement>
</p:properties>
</file>

<file path=customXml/itemProps1.xml><?xml version="1.0" encoding="utf-8"?>
<ds:datastoreItem xmlns:ds="http://schemas.openxmlformats.org/officeDocument/2006/customXml" ds:itemID="{4AAE1B84-08F7-435C-AA70-67F8DA6FAC8F}">
  <ds:schemaRefs/>
</ds:datastoreItem>
</file>

<file path=customXml/itemProps2.xml><?xml version="1.0" encoding="utf-8"?>
<ds:datastoreItem xmlns:ds="http://schemas.openxmlformats.org/officeDocument/2006/customXml" ds:itemID="{B928E2B8-8AD0-4BD5-B6BA-6A2A5033E648}">
  <ds:schemaRefs/>
</ds:datastoreItem>
</file>

<file path=customXml/itemProps3.xml><?xml version="1.0" encoding="utf-8"?>
<ds:datastoreItem xmlns:ds="http://schemas.openxmlformats.org/officeDocument/2006/customXml" ds:itemID="{9EA652DD-8FDA-48A7-A563-7C85A7D6AB90}">
  <ds:schemaRefs>
    <ds:schemaRef ds:uri="http://purl.org/dc/elements/1.1/"/>
    <ds:schemaRef ds:uri="http://purl.org/dc/terms/"/>
    <ds:schemaRef ds:uri="http://schemas.microsoft.com/office/infopath/2007/PartnerControls"/>
    <ds:schemaRef ds:uri="http://schemas.openxmlformats.org/package/2006/metadata/core-properties"/>
    <ds:schemaRef ds:uri="http://schemas.microsoft.com/office/2006/documentManagement/types"/>
    <ds:schemaRef ds:uri="0f3cbd1f-ae66-49d0-b061-35c7c86e6177"/>
    <ds:schemaRef ds:uri="e6e95b60-cd45-4350-8eb7-f150ac157648"/>
    <ds:schemaRef ds:uri="http://schemas.microsoft.com/office/2006/metadata/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71</TotalTime>
  <Words>1202</Words>
  <Application>Microsoft Office PowerPoint</Application>
  <PresentationFormat>On-screen Show (16:9)</PresentationFormat>
  <Paragraphs>144</Paragraphs>
  <Slides>38</Slides>
  <Notes>38</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38</vt:i4>
      </vt:variant>
    </vt:vector>
  </HeadingPairs>
  <TitlesOfParts>
    <vt:vector size="44" baseType="lpstr">
      <vt:lpstr>Arial</vt:lpstr>
      <vt:lpstr>Noto Sans Symbols</vt:lpstr>
      <vt:lpstr>Source Sans Pro</vt:lpstr>
      <vt:lpstr>Century Gothic</vt:lpstr>
      <vt:lpstr>Ion</vt:lpstr>
      <vt:lpstr>Ion</vt:lpstr>
      <vt:lpstr>PowerPoint Presentation</vt:lpstr>
      <vt:lpstr>Revenez LOIN dans le passé…vous souvenez-vous de quelque chose de magique que vous aimiez dans votre enfance?</vt:lpstr>
      <vt:lpstr>PowerPoint Presentation</vt:lpstr>
      <vt:lpstr>Ayons ensemble une conversation sur :</vt:lpstr>
      <vt:lpstr>La licorne de la collaboration Améliore le rendement Donne de meilleurs résultats Laisse une impression de crédibilité et de confiance Conduit à de meilleures décisions à long terme A un effet positif  Crée des partenariats et élargit le réseau Résout des problèmes complexes avec l’aide des autres</vt:lpstr>
      <vt:lpstr>PowerPoint Presentation</vt:lpstr>
      <vt:lpstr>Le QUOI (ce à quoi nous sommes confrontés) n’est pas la même chose que le COMMENT (la façon dont nous abordons la difficulté). </vt:lpstr>
      <vt:lpstr>PowerPoint Presentation</vt:lpstr>
      <vt:lpstr>-Clivage social croissant -Polarisation -Toxicité -Blâme et honte publics -Érosion du tissu social -Méfiance -Problèmes de santé mentale  -Évolution des normes sociales </vt:lpstr>
      <vt:lpstr>PowerPoint Presentation</vt:lpstr>
      <vt:lpstr>Chaque personne a en soi un potentiel de leadership. </vt:lpstr>
      <vt:lpstr>Le leadership est un travail intérieur. </vt:lpstr>
      <vt:lpstr>Pour résoudre les problèmes dans nos organisations, nos communautés, nos vies,  il faut avoir des conversations franches et courageuses.  </vt:lpstr>
      <vt:lpstr>La licorne de la collaboration Améliore le rendement Donne de meilleurs résultats Laisse une impression de crédibilité et de confiance Conduit à de meilleures décisions à long terme A un effet positif  Crée des partenariats et élargit le réseau Résout des problèmes complexes avec l’aide des autres</vt:lpstr>
      <vt:lpstr>Qu’est-ce qui contribue à la magie de la collaboration?</vt:lpstr>
      <vt:lpstr>Qu’est-ce qui contribue à la magie de la collaboration?</vt:lpstr>
      <vt:lpstr>Qu’est-ce qui contribue à la magie de la collaboration?</vt:lpstr>
      <vt:lpstr>Qu’est-ce qui contribue à la magie de la collaboration?</vt:lpstr>
      <vt:lpstr>-Agir avec intention, nous comporter avec intégrité  -Travailler avec l’émotion pour trouver un sens  -Inviter la complexité  -Bien exprimer notre désaccord</vt:lpstr>
      <vt:lpstr>Choisissez un point de vue : la collaboration commence avec VOUS</vt:lpstr>
      <vt:lpstr>Choisissez un point de vue : la collaboration commence avec VOUS</vt:lpstr>
      <vt:lpstr>Choisissez un point de vue : la collaboration commence avec VOUS</vt:lpstr>
      <vt:lpstr>Amorcer des conversations franches et courageuses exige d’ÊTRE et de FAIRE.</vt:lpstr>
      <vt:lpstr>PowerPoint Presentation</vt:lpstr>
      <vt:lpstr>PowerPoint Presentation</vt:lpstr>
      <vt:lpstr>PowerPoint Presentation</vt:lpstr>
      <vt:lpstr>PowerPoint Presentation</vt:lpstr>
      <vt:lpstr>PowerPoint Presentation</vt:lpstr>
      <vt:lpstr>Vrai ou faux?</vt:lpstr>
      <vt:lpstr>Les émotions ouvrent la voie à une compréhension approfondie.</vt:lpstr>
      <vt:lpstr>Chaque émotion a un effet – sur vous, les autres et la conversation.  Cet effet peut être contraignant, lourd et limitatif.   Ou il peut être expansif, permettre la positivité et ouvrir des possibilités.  Il faut du courage pour opérer un changement.</vt:lpstr>
      <vt:lpstr>Pensez à une conversation qui vous met en colère</vt:lpstr>
      <vt:lpstr>Quelles sont vos émotions dans cette situation? </vt:lpstr>
      <vt:lpstr>Comment faire pour bien exprimer votre désaccord? </vt:lpstr>
      <vt:lpstr>Pensez à une conversation qui vous met en colère</vt:lpstr>
      <vt:lpstr>PowerPoint Presentation</vt:lpstr>
      <vt:lpstr>Quels engagements pouvez-vous prendre pour être présents durant les conversations franches et courageuses?  Qu’est-ce qui pourrait changer dans votre vie et votre travail si vous en aviez plus souvent?</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Marie</cp:lastModifiedBy>
  <cp:revision>15</cp:revision>
  <dcterms:modified xsi:type="dcterms:W3CDTF">2022-09-08T15:53:32Z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TaxKeyword">
    <vt:lpwstr/>
  </property>
</Properties>
</file>